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75" r:id="rId2"/>
    <p:sldId id="276" r:id="rId3"/>
    <p:sldId id="277" r:id="rId4"/>
    <p:sldId id="283" r:id="rId5"/>
    <p:sldId id="307" r:id="rId6"/>
    <p:sldId id="280" r:id="rId7"/>
    <p:sldId id="311" r:id="rId8"/>
    <p:sldId id="309" r:id="rId9"/>
    <p:sldId id="312" r:id="rId10"/>
    <p:sldId id="290" r:id="rId11"/>
    <p:sldId id="305" r:id="rId12"/>
    <p:sldId id="313" r:id="rId13"/>
    <p:sldId id="294" r:id="rId14"/>
    <p:sldId id="297" r:id="rId15"/>
    <p:sldId id="295" r:id="rId16"/>
    <p:sldId id="296" r:id="rId17"/>
    <p:sldId id="299" r:id="rId18"/>
    <p:sldId id="300" r:id="rId19"/>
    <p:sldId id="310" r:id="rId20"/>
    <p:sldId id="308" r:id="rId21"/>
    <p:sldId id="30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E766EE-E6B4-8E87-BAB2-A705E6FD7C6A}" v="24" dt="2018-08-30T23:51:58.920"/>
    <p1510:client id="{DE91D6A9-8EF2-5E30-07FB-F5982D76E2CC}" v="48" dt="2018-08-31T00:17:22.001"/>
    <p1510:client id="{B8D4852F-AAAB-C168-30EC-1D6839D78EE3}" v="2" dt="2018-08-31T09:03:19.762"/>
    <p1510:client id="{7BED06E7-D593-7C5B-2149-663F45E359ED}" v="8" dt="2018-08-31T00:35:06.947"/>
    <p1510:client id="{8676D495-B8BE-7FA1-E34A-82F0A757B0BF}" v="57" dt="2018-08-31T08:09:20.2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is-Patrick Odagiu" userId="S::denis-patrick.odagiu@student.manchester.ac.uk::bedd0d4e-be5a-431c-a9e0-afff4cd1bdee" providerId="AD" clId="Web-{98F17255-FC0A-4674-5072-EF743FC52B35}"/>
    <pc:docChg chg="addSld modSld">
      <pc:chgData name="Denis-Patrick Odagiu" userId="S::denis-patrick.odagiu@student.manchester.ac.uk::bedd0d4e-be5a-431c-a9e0-afff4cd1bdee" providerId="AD" clId="Web-{98F17255-FC0A-4674-5072-EF743FC52B35}" dt="2018-08-31T09:54:43.055" v="126"/>
      <pc:docMkLst>
        <pc:docMk/>
      </pc:docMkLst>
      <pc:sldChg chg="modSp">
        <pc:chgData name="Denis-Patrick Odagiu" userId="S::denis-patrick.odagiu@student.manchester.ac.uk::bedd0d4e-be5a-431c-a9e0-afff4cd1bdee" providerId="AD" clId="Web-{98F17255-FC0A-4674-5072-EF743FC52B35}" dt="2018-08-31T09:51:00.260" v="110" actId="1076"/>
        <pc:sldMkLst>
          <pc:docMk/>
          <pc:sldMk cId="327810376" sldId="280"/>
        </pc:sldMkLst>
        <pc:picChg chg="mod">
          <ac:chgData name="Denis-Patrick Odagiu" userId="S::denis-patrick.odagiu@student.manchester.ac.uk::bedd0d4e-be5a-431c-a9e0-afff4cd1bdee" providerId="AD" clId="Web-{98F17255-FC0A-4674-5072-EF743FC52B35}" dt="2018-08-31T09:51:00.260" v="110" actId="1076"/>
          <ac:picMkLst>
            <pc:docMk/>
            <pc:sldMk cId="327810376" sldId="280"/>
            <ac:picMk id="10" creationId="{5460B8EE-4948-4E17-BD6D-FDB150E81192}"/>
          </ac:picMkLst>
        </pc:picChg>
        <pc:picChg chg="mod">
          <ac:chgData name="Denis-Patrick Odagiu" userId="S::denis-patrick.odagiu@student.manchester.ac.uk::bedd0d4e-be5a-431c-a9e0-afff4cd1bdee" providerId="AD" clId="Web-{98F17255-FC0A-4674-5072-EF743FC52B35}" dt="2018-08-31T09:50:57.119" v="109" actId="1076"/>
          <ac:picMkLst>
            <pc:docMk/>
            <pc:sldMk cId="327810376" sldId="280"/>
            <ac:picMk id="12" creationId="{0BB98753-B2BF-4F39-925E-F5569EA00F83}"/>
          </ac:picMkLst>
        </pc:picChg>
      </pc:sldChg>
      <pc:sldChg chg="delSp modSp">
        <pc:chgData name="Denis-Patrick Odagiu" userId="S::denis-patrick.odagiu@student.manchester.ac.uk::bedd0d4e-be5a-431c-a9e0-afff4cd1bdee" providerId="AD" clId="Web-{98F17255-FC0A-4674-5072-EF743FC52B35}" dt="2018-08-31T09:50:34.041" v="108"/>
        <pc:sldMkLst>
          <pc:docMk/>
          <pc:sldMk cId="3053163512" sldId="290"/>
        </pc:sldMkLst>
        <pc:spChg chg="del">
          <ac:chgData name="Denis-Patrick Odagiu" userId="S::denis-patrick.odagiu@student.manchester.ac.uk::bedd0d4e-be5a-431c-a9e0-afff4cd1bdee" providerId="AD" clId="Web-{98F17255-FC0A-4674-5072-EF743FC52B35}" dt="2018-08-31T09:50:34.041" v="108"/>
          <ac:spMkLst>
            <pc:docMk/>
            <pc:sldMk cId="3053163512" sldId="290"/>
            <ac:spMk id="5" creationId="{2767DE71-ECE1-4F62-A6C6-53A0ED32A5E7}"/>
          </ac:spMkLst>
        </pc:spChg>
        <pc:spChg chg="mod">
          <ac:chgData name="Denis-Patrick Odagiu" userId="S::denis-patrick.odagiu@student.manchester.ac.uk::bedd0d4e-be5a-431c-a9e0-afff4cd1bdee" providerId="AD" clId="Web-{98F17255-FC0A-4674-5072-EF743FC52B35}" dt="2018-08-31T09:50:27.885" v="106" actId="20577"/>
          <ac:spMkLst>
            <pc:docMk/>
            <pc:sldMk cId="3053163512" sldId="290"/>
            <ac:spMk id="6" creationId="{DB07587B-F099-4CE2-A00F-EB55B2C3CB15}"/>
          </ac:spMkLst>
        </pc:spChg>
      </pc:sldChg>
      <pc:sldChg chg="addSp delSp modSp">
        <pc:chgData name="Denis-Patrick Odagiu" userId="S::denis-patrick.odagiu@student.manchester.ac.uk::bedd0d4e-be5a-431c-a9e0-afff4cd1bdee" providerId="AD" clId="Web-{98F17255-FC0A-4674-5072-EF743FC52B35}" dt="2018-08-31T09:54:43.055" v="126"/>
        <pc:sldMkLst>
          <pc:docMk/>
          <pc:sldMk cId="261262189" sldId="296"/>
        </pc:sldMkLst>
        <pc:spChg chg="add del mod">
          <ac:chgData name="Denis-Patrick Odagiu" userId="S::denis-patrick.odagiu@student.manchester.ac.uk::bedd0d4e-be5a-431c-a9e0-afff4cd1bdee" providerId="AD" clId="Web-{98F17255-FC0A-4674-5072-EF743FC52B35}" dt="2018-08-31T09:41:03.824" v="54"/>
          <ac:spMkLst>
            <pc:docMk/>
            <pc:sldMk cId="261262189" sldId="296"/>
            <ac:spMk id="6" creationId="{10D417BA-D738-4DFF-87DD-2D3E79486343}"/>
          </ac:spMkLst>
        </pc:spChg>
        <pc:spChg chg="add mod">
          <ac:chgData name="Denis-Patrick Odagiu" userId="S::denis-patrick.odagiu@student.manchester.ac.uk::bedd0d4e-be5a-431c-a9e0-afff4cd1bdee" providerId="AD" clId="Web-{98F17255-FC0A-4674-5072-EF743FC52B35}" dt="2018-08-31T09:54:22.243" v="125" actId="20577"/>
          <ac:spMkLst>
            <pc:docMk/>
            <pc:sldMk cId="261262189" sldId="296"/>
            <ac:spMk id="9" creationId="{E36830B8-4BCB-4EE8-A44A-BFBC548FFDD9}"/>
          </ac:spMkLst>
        </pc:spChg>
        <pc:spChg chg="add mod">
          <ac:chgData name="Denis-Patrick Odagiu" userId="S::denis-patrick.odagiu@student.manchester.ac.uk::bedd0d4e-be5a-431c-a9e0-afff4cd1bdee" providerId="AD" clId="Web-{98F17255-FC0A-4674-5072-EF743FC52B35}" dt="2018-08-31T09:52:49.384" v="113" actId="1076"/>
          <ac:spMkLst>
            <pc:docMk/>
            <pc:sldMk cId="261262189" sldId="296"/>
            <ac:spMk id="10" creationId="{AA4E67B0-F825-4ADD-B561-997481684B14}"/>
          </ac:spMkLst>
        </pc:spChg>
        <pc:spChg chg="add del mod">
          <ac:chgData name="Denis-Patrick Odagiu" userId="S::denis-patrick.odagiu@student.manchester.ac.uk::bedd0d4e-be5a-431c-a9e0-afff4cd1bdee" providerId="AD" clId="Web-{98F17255-FC0A-4674-5072-EF743FC52B35}" dt="2018-08-31T09:53:26.681" v="117"/>
          <ac:spMkLst>
            <pc:docMk/>
            <pc:sldMk cId="261262189" sldId="296"/>
            <ac:spMk id="11" creationId="{5B688ADB-7AC4-4DC3-B80D-EAE6EF57FDCB}"/>
          </ac:spMkLst>
        </pc:spChg>
        <pc:spChg chg="add del mod">
          <ac:chgData name="Denis-Patrick Odagiu" userId="S::denis-patrick.odagiu@student.manchester.ac.uk::bedd0d4e-be5a-431c-a9e0-afff4cd1bdee" providerId="AD" clId="Web-{98F17255-FC0A-4674-5072-EF743FC52B35}" dt="2018-08-31T09:54:04.274" v="123"/>
          <ac:spMkLst>
            <pc:docMk/>
            <pc:sldMk cId="261262189" sldId="296"/>
            <ac:spMk id="12" creationId="{AD52A67A-E79C-49AF-8D1F-9AC1EA73C941}"/>
          </ac:spMkLst>
        </pc:spChg>
        <pc:spChg chg="add">
          <ac:chgData name="Denis-Patrick Odagiu" userId="S::denis-patrick.odagiu@student.manchester.ac.uk::bedd0d4e-be5a-431c-a9e0-afff4cd1bdee" providerId="AD" clId="Web-{98F17255-FC0A-4674-5072-EF743FC52B35}" dt="2018-08-31T09:54:43.055" v="126"/>
          <ac:spMkLst>
            <pc:docMk/>
            <pc:sldMk cId="261262189" sldId="296"/>
            <ac:spMk id="13" creationId="{4F3FEF41-75C1-4677-841B-20B6B69A373A}"/>
          </ac:spMkLst>
        </pc:spChg>
        <pc:picChg chg="add mod">
          <ac:chgData name="Denis-Patrick Odagiu" userId="S::denis-patrick.odagiu@student.manchester.ac.uk::bedd0d4e-be5a-431c-a9e0-afff4cd1bdee" providerId="AD" clId="Web-{98F17255-FC0A-4674-5072-EF743FC52B35}" dt="2018-08-31T09:40:17.277" v="3" actId="14100"/>
          <ac:picMkLst>
            <pc:docMk/>
            <pc:sldMk cId="261262189" sldId="296"/>
            <ac:picMk id="2" creationId="{2835CB7A-7399-42E9-BC66-24E2E16FE167}"/>
          </ac:picMkLst>
        </pc:picChg>
      </pc:sldChg>
      <pc:sldChg chg="addSp delSp modSp add replId">
        <pc:chgData name="Denis-Patrick Odagiu" userId="S::denis-patrick.odagiu@student.manchester.ac.uk::bedd0d4e-be5a-431c-a9e0-afff4cd1bdee" providerId="AD" clId="Web-{98F17255-FC0A-4674-5072-EF743FC52B35}" dt="2018-08-31T09:49:26.541" v="101" actId="1076"/>
        <pc:sldMkLst>
          <pc:docMk/>
          <pc:sldMk cId="4099342938" sldId="307"/>
        </pc:sldMkLst>
        <pc:spChg chg="del">
          <ac:chgData name="Denis-Patrick Odagiu" userId="S::denis-patrick.odagiu@student.manchester.ac.uk::bedd0d4e-be5a-431c-a9e0-afff4cd1bdee" providerId="AD" clId="Web-{98F17255-FC0A-4674-5072-EF743FC52B35}" dt="2018-08-31T09:47:35.759" v="91"/>
          <ac:spMkLst>
            <pc:docMk/>
            <pc:sldMk cId="4099342938" sldId="307"/>
            <ac:spMk id="9" creationId="{B78D647F-A37B-40A7-BA05-3A91D973042D}"/>
          </ac:spMkLst>
        </pc:spChg>
        <pc:spChg chg="del">
          <ac:chgData name="Denis-Patrick Odagiu" userId="S::denis-patrick.odagiu@student.manchester.ac.uk::bedd0d4e-be5a-431c-a9e0-afff4cd1bdee" providerId="AD" clId="Web-{98F17255-FC0A-4674-5072-EF743FC52B35}" dt="2018-08-31T09:47:33.994" v="90"/>
          <ac:spMkLst>
            <pc:docMk/>
            <pc:sldMk cId="4099342938" sldId="307"/>
            <ac:spMk id="11" creationId="{E7DBF531-DA0E-4600-B566-A126B4A8B2C5}"/>
          </ac:spMkLst>
        </pc:spChg>
        <pc:picChg chg="add del mod">
          <ac:chgData name="Denis-Patrick Odagiu" userId="S::denis-patrick.odagiu@student.manchester.ac.uk::bedd0d4e-be5a-431c-a9e0-afff4cd1bdee" providerId="AD" clId="Web-{98F17255-FC0A-4674-5072-EF743FC52B35}" dt="2018-08-31T09:49:00.103" v="96"/>
          <ac:picMkLst>
            <pc:docMk/>
            <pc:sldMk cId="4099342938" sldId="307"/>
            <ac:picMk id="2" creationId="{800E3593-2EC8-4CC3-A35A-845E8B3C24AC}"/>
          </ac:picMkLst>
        </pc:picChg>
        <pc:picChg chg="add mod">
          <ac:chgData name="Denis-Patrick Odagiu" userId="S::denis-patrick.odagiu@student.manchester.ac.uk::bedd0d4e-be5a-431c-a9e0-afff4cd1bdee" providerId="AD" clId="Web-{98F17255-FC0A-4674-5072-EF743FC52B35}" dt="2018-08-31T09:49:26.541" v="101" actId="1076"/>
          <ac:picMkLst>
            <pc:docMk/>
            <pc:sldMk cId="4099342938" sldId="307"/>
            <ac:picMk id="6" creationId="{0B7A7F24-B697-4FD3-B41F-C086215AA0BA}"/>
          </ac:picMkLst>
        </pc:picChg>
      </pc:sldChg>
    </pc:docChg>
  </pc:docChgLst>
  <pc:docChgLst>
    <pc:chgData name="Denis-Patrick Odagiu" userId="S::denis-patrick.odagiu@student.manchester.ac.uk::bedd0d4e-be5a-431c-a9e0-afff4cd1bdee" providerId="AD" clId="Web-{ED492334-0EED-7F27-93CC-450904DF0C6E}"/>
    <pc:docChg chg="modSld">
      <pc:chgData name="Denis-Patrick Odagiu" userId="S::denis-patrick.odagiu@student.manchester.ac.uk::bedd0d4e-be5a-431c-a9e0-afff4cd1bdee" providerId="AD" clId="Web-{ED492334-0EED-7F27-93CC-450904DF0C6E}" dt="2018-08-31T10:14:12.744" v="83" actId="20577"/>
      <pc:docMkLst>
        <pc:docMk/>
      </pc:docMkLst>
      <pc:sldChg chg="modSp">
        <pc:chgData name="Denis-Patrick Odagiu" userId="S::denis-patrick.odagiu@student.manchester.ac.uk::bedd0d4e-be5a-431c-a9e0-afff4cd1bdee" providerId="AD" clId="Web-{ED492334-0EED-7F27-93CC-450904DF0C6E}" dt="2018-08-31T10:03:34.998" v="62" actId="14100"/>
        <pc:sldMkLst>
          <pc:docMk/>
          <pc:sldMk cId="261262189" sldId="296"/>
        </pc:sldMkLst>
        <pc:spChg chg="mod">
          <ac:chgData name="Denis-Patrick Odagiu" userId="S::denis-patrick.odagiu@student.manchester.ac.uk::bedd0d4e-be5a-431c-a9e0-afff4cd1bdee" providerId="AD" clId="Web-{ED492334-0EED-7F27-93CC-450904DF0C6E}" dt="2018-08-31T10:03:34.998" v="62" actId="14100"/>
          <ac:spMkLst>
            <pc:docMk/>
            <pc:sldMk cId="261262189" sldId="296"/>
            <ac:spMk id="13" creationId="{4F3FEF41-75C1-4677-841B-20B6B69A373A}"/>
          </ac:spMkLst>
        </pc:spChg>
      </pc:sldChg>
      <pc:sldChg chg="modSp">
        <pc:chgData name="Denis-Patrick Odagiu" userId="S::denis-patrick.odagiu@student.manchester.ac.uk::bedd0d4e-be5a-431c-a9e0-afff4cd1bdee" providerId="AD" clId="Web-{ED492334-0EED-7F27-93CC-450904DF0C6E}" dt="2018-08-31T10:14:10.635" v="81" actId="20577"/>
        <pc:sldMkLst>
          <pc:docMk/>
          <pc:sldMk cId="695740065" sldId="304"/>
        </pc:sldMkLst>
        <pc:spChg chg="mod">
          <ac:chgData name="Denis-Patrick Odagiu" userId="S::denis-patrick.odagiu@student.manchester.ac.uk::bedd0d4e-be5a-431c-a9e0-afff4cd1bdee" providerId="AD" clId="Web-{ED492334-0EED-7F27-93CC-450904DF0C6E}" dt="2018-08-31T10:14:10.635" v="81" actId="20577"/>
          <ac:spMkLst>
            <pc:docMk/>
            <pc:sldMk cId="695740065" sldId="304"/>
            <ac:spMk id="2" creationId="{743110AF-59FC-4615-B9F1-F61E43A7EF70}"/>
          </ac:spMkLst>
        </pc:spChg>
      </pc:sldChg>
    </pc:docChg>
  </pc:docChgLst>
  <pc:docChgLst>
    <pc:chgData name="Denis-Patrick Odagiu" userId="S::denis-patrick.odagiu@student.manchester.ac.uk::bedd0d4e-be5a-431c-a9e0-afff4cd1bdee" providerId="AD" clId="Web-{975BB8D7-76DA-2454-6F9E-D61DA81F7C17}"/>
    <pc:docChg chg="modSld">
      <pc:chgData name="Denis-Patrick Odagiu" userId="S::denis-patrick.odagiu@student.manchester.ac.uk::bedd0d4e-be5a-431c-a9e0-afff4cd1bdee" providerId="AD" clId="Web-{975BB8D7-76DA-2454-6F9E-D61DA81F7C17}" dt="2018-08-31T12:39:55.553" v="3" actId="20577"/>
      <pc:docMkLst>
        <pc:docMk/>
      </pc:docMkLst>
      <pc:sldChg chg="modSp">
        <pc:chgData name="Denis-Patrick Odagiu" userId="S::denis-patrick.odagiu@student.manchester.ac.uk::bedd0d4e-be5a-431c-a9e0-afff4cd1bdee" providerId="AD" clId="Web-{975BB8D7-76DA-2454-6F9E-D61DA81F7C17}" dt="2018-08-31T12:39:55.553" v="3" actId="20577"/>
        <pc:sldMkLst>
          <pc:docMk/>
          <pc:sldMk cId="4198675955" sldId="285"/>
        </pc:sldMkLst>
        <pc:spChg chg="mod">
          <ac:chgData name="Denis-Patrick Odagiu" userId="S::denis-patrick.odagiu@student.manchester.ac.uk::bedd0d4e-be5a-431c-a9e0-afff4cd1bdee" providerId="AD" clId="Web-{975BB8D7-76DA-2454-6F9E-D61DA81F7C17}" dt="2018-08-31T12:39:55.553" v="3" actId="20577"/>
          <ac:spMkLst>
            <pc:docMk/>
            <pc:sldMk cId="4198675955" sldId="285"/>
            <ac:spMk id="9" creationId="{B78D647F-A37B-40A7-BA05-3A91D973042D}"/>
          </ac:spMkLst>
        </pc:spChg>
      </pc:sldChg>
    </pc:docChg>
  </pc:docChgLst>
  <pc:docChgLst>
    <pc:chgData name="Denis-Patrick Odagiu" userId="S::denis-patrick.odagiu@student.manchester.ac.uk::bedd0d4e-be5a-431c-a9e0-afff4cd1bdee" providerId="AD" clId="Web-{B8D4852F-AAAB-C168-30EC-1D6839D78EE3}"/>
    <pc:docChg chg="addSld delSld modSld">
      <pc:chgData name="Denis-Patrick Odagiu" userId="S::denis-patrick.odagiu@student.manchester.ac.uk::bedd0d4e-be5a-431c-a9e0-afff4cd1bdee" providerId="AD" clId="Web-{B8D4852F-AAAB-C168-30EC-1D6839D78EE3}" dt="2018-08-31T09:31:23.793" v="526" actId="1076"/>
      <pc:docMkLst>
        <pc:docMk/>
      </pc:docMkLst>
      <pc:sldChg chg="modSp">
        <pc:chgData name="Denis-Patrick Odagiu" userId="S::denis-patrick.odagiu@student.manchester.ac.uk::bedd0d4e-be5a-431c-a9e0-afff4cd1bdee" providerId="AD" clId="Web-{B8D4852F-AAAB-C168-30EC-1D6839D78EE3}" dt="2018-08-31T09:31:23.793" v="526" actId="1076"/>
        <pc:sldMkLst>
          <pc:docMk/>
          <pc:sldMk cId="1688589700" sldId="275"/>
        </pc:sldMkLst>
        <pc:picChg chg="mod">
          <ac:chgData name="Denis-Patrick Odagiu" userId="S::denis-patrick.odagiu@student.manchester.ac.uk::bedd0d4e-be5a-431c-a9e0-afff4cd1bdee" providerId="AD" clId="Web-{B8D4852F-AAAB-C168-30EC-1D6839D78EE3}" dt="2018-08-31T09:31:23.777" v="524" actId="1076"/>
          <ac:picMkLst>
            <pc:docMk/>
            <pc:sldMk cId="1688589700" sldId="275"/>
            <ac:picMk id="4" creationId="{04917D7F-5023-4903-8132-39F44A5F1BA9}"/>
          </ac:picMkLst>
        </pc:picChg>
        <pc:picChg chg="mod">
          <ac:chgData name="Denis-Patrick Odagiu" userId="S::denis-patrick.odagiu@student.manchester.ac.uk::bedd0d4e-be5a-431c-a9e0-afff4cd1bdee" providerId="AD" clId="Web-{B8D4852F-AAAB-C168-30EC-1D6839D78EE3}" dt="2018-08-31T09:31:23.793" v="526" actId="1076"/>
          <ac:picMkLst>
            <pc:docMk/>
            <pc:sldMk cId="1688589700" sldId="275"/>
            <ac:picMk id="17" creationId="{428974AC-913C-450C-9A0B-3A2421CB2A19}"/>
          </ac:picMkLst>
        </pc:picChg>
        <pc:picChg chg="mod">
          <ac:chgData name="Denis-Patrick Odagiu" userId="S::denis-patrick.odagiu@student.manchester.ac.uk::bedd0d4e-be5a-431c-a9e0-afff4cd1bdee" providerId="AD" clId="Web-{B8D4852F-AAAB-C168-30EC-1D6839D78EE3}" dt="2018-08-31T09:31:23.793" v="525" actId="1076"/>
          <ac:picMkLst>
            <pc:docMk/>
            <pc:sldMk cId="1688589700" sldId="275"/>
            <ac:picMk id="19" creationId="{1947380B-4304-40D7-B86C-9CC1C02F15FA}"/>
          </ac:picMkLst>
        </pc:picChg>
      </pc:sldChg>
      <pc:sldChg chg="delSp">
        <pc:chgData name="Denis-Patrick Odagiu" userId="S::denis-patrick.odagiu@student.manchester.ac.uk::bedd0d4e-be5a-431c-a9e0-afff4cd1bdee" providerId="AD" clId="Web-{B8D4852F-AAAB-C168-30EC-1D6839D78EE3}" dt="2018-08-31T08:51:00.121" v="338"/>
        <pc:sldMkLst>
          <pc:docMk/>
          <pc:sldMk cId="57340010" sldId="276"/>
        </pc:sldMkLst>
        <pc:picChg chg="del">
          <ac:chgData name="Denis-Patrick Odagiu" userId="S::denis-patrick.odagiu@student.manchester.ac.uk::bedd0d4e-be5a-431c-a9e0-afff4cd1bdee" providerId="AD" clId="Web-{B8D4852F-AAAB-C168-30EC-1D6839D78EE3}" dt="2018-08-31T08:51:00.121" v="338"/>
          <ac:picMkLst>
            <pc:docMk/>
            <pc:sldMk cId="57340010" sldId="276"/>
            <ac:picMk id="12" creationId="{77E8020F-FBF8-4E0D-AD37-C6CCFA111B85}"/>
          </ac:picMkLst>
        </pc:picChg>
      </pc:sldChg>
      <pc:sldChg chg="addSp delSp modSp">
        <pc:chgData name="Denis-Patrick Odagiu" userId="S::denis-patrick.odagiu@student.manchester.ac.uk::bedd0d4e-be5a-431c-a9e0-afff4cd1bdee" providerId="AD" clId="Web-{B8D4852F-AAAB-C168-30EC-1D6839D78EE3}" dt="2018-08-31T08:32:50.433" v="218"/>
        <pc:sldMkLst>
          <pc:docMk/>
          <pc:sldMk cId="1402872026" sldId="287"/>
        </pc:sldMkLst>
        <pc:graphicFrameChg chg="add del mod modGraphic">
          <ac:chgData name="Denis-Patrick Odagiu" userId="S::denis-patrick.odagiu@student.manchester.ac.uk::bedd0d4e-be5a-431c-a9e0-afff4cd1bdee" providerId="AD" clId="Web-{B8D4852F-AAAB-C168-30EC-1D6839D78EE3}" dt="2018-08-31T08:27:26.527" v="172"/>
          <ac:graphicFrameMkLst>
            <pc:docMk/>
            <pc:sldMk cId="1402872026" sldId="287"/>
            <ac:graphicFrameMk id="5" creationId="{A5F544B9-EEEF-4E16-9E42-4ADF64EBA50B}"/>
          </ac:graphicFrameMkLst>
        </pc:graphicFrameChg>
        <pc:graphicFrameChg chg="add del mod modGraphic">
          <ac:chgData name="Denis-Patrick Odagiu" userId="S::denis-patrick.odagiu@student.manchester.ac.uk::bedd0d4e-be5a-431c-a9e0-afff4cd1bdee" providerId="AD" clId="Web-{B8D4852F-AAAB-C168-30EC-1D6839D78EE3}" dt="2018-08-31T08:26:44.605" v="161"/>
          <ac:graphicFrameMkLst>
            <pc:docMk/>
            <pc:sldMk cId="1402872026" sldId="287"/>
            <ac:graphicFrameMk id="7" creationId="{4A006905-7079-42A7-B8CD-76482CF6B02F}"/>
          </ac:graphicFrameMkLst>
        </pc:graphicFrameChg>
        <pc:graphicFrameChg chg="add mod modGraphic">
          <ac:chgData name="Denis-Patrick Odagiu" userId="S::denis-patrick.odagiu@student.manchester.ac.uk::bedd0d4e-be5a-431c-a9e0-afff4cd1bdee" providerId="AD" clId="Web-{B8D4852F-AAAB-C168-30EC-1D6839D78EE3}" dt="2018-08-31T08:27:35.230" v="173" actId="1076"/>
          <ac:graphicFrameMkLst>
            <pc:docMk/>
            <pc:sldMk cId="1402872026" sldId="287"/>
            <ac:graphicFrameMk id="10" creationId="{B7D7376D-09CE-424B-8538-6663C6AF6495}"/>
          </ac:graphicFrameMkLst>
        </pc:graphicFrameChg>
        <pc:graphicFrameChg chg="add mod modGraphic">
          <ac:chgData name="Denis-Patrick Odagiu" userId="S::denis-patrick.odagiu@student.manchester.ac.uk::bedd0d4e-be5a-431c-a9e0-afff4cd1bdee" providerId="AD" clId="Web-{B8D4852F-AAAB-C168-30EC-1D6839D78EE3}" dt="2018-08-31T08:32:50.433" v="218"/>
          <ac:graphicFrameMkLst>
            <pc:docMk/>
            <pc:sldMk cId="1402872026" sldId="287"/>
            <ac:graphicFrameMk id="16" creationId="{FBBF0095-F161-4CCD-91FD-16E75B095FDF}"/>
          </ac:graphicFrameMkLst>
        </pc:graphicFrameChg>
        <pc:picChg chg="add del mod">
          <ac:chgData name="Denis-Patrick Odagiu" userId="S::denis-patrick.odagiu@student.manchester.ac.uk::bedd0d4e-be5a-431c-a9e0-afff4cd1bdee" providerId="AD" clId="Web-{B8D4852F-AAAB-C168-30EC-1D6839D78EE3}" dt="2018-08-31T08:23:17.543" v="2"/>
          <ac:picMkLst>
            <pc:docMk/>
            <pc:sldMk cId="1402872026" sldId="287"/>
            <ac:picMk id="2" creationId="{09F5D64A-7E4A-4980-9D37-0B9D4DA3D188}"/>
          </ac:picMkLst>
        </pc:picChg>
        <pc:picChg chg="del mod">
          <ac:chgData name="Denis-Patrick Odagiu" userId="S::denis-patrick.odagiu@student.manchester.ac.uk::bedd0d4e-be5a-431c-a9e0-afff4cd1bdee" providerId="AD" clId="Web-{B8D4852F-AAAB-C168-30EC-1D6839D78EE3}" dt="2018-08-31T08:26:38.293" v="160"/>
          <ac:picMkLst>
            <pc:docMk/>
            <pc:sldMk cId="1402872026" sldId="287"/>
            <ac:picMk id="4" creationId="{DD1C4B25-0A5F-43B2-88E4-1ED0B6EC2479}"/>
          </ac:picMkLst>
        </pc:picChg>
        <pc:picChg chg="add del mod">
          <ac:chgData name="Denis-Patrick Odagiu" userId="S::denis-patrick.odagiu@student.manchester.ac.uk::bedd0d4e-be5a-431c-a9e0-afff4cd1bdee" providerId="AD" clId="Web-{B8D4852F-AAAB-C168-30EC-1D6839D78EE3}" dt="2018-08-31T08:27:01.449" v="166"/>
          <ac:picMkLst>
            <pc:docMk/>
            <pc:sldMk cId="1402872026" sldId="287"/>
            <ac:picMk id="12" creationId="{64D69A46-D61B-474B-9121-2A42A8DCB316}"/>
          </ac:picMkLst>
        </pc:picChg>
        <pc:picChg chg="add del mod">
          <ac:chgData name="Denis-Patrick Odagiu" userId="S::denis-patrick.odagiu@student.manchester.ac.uk::bedd0d4e-be5a-431c-a9e0-afff4cd1bdee" providerId="AD" clId="Web-{B8D4852F-AAAB-C168-30EC-1D6839D78EE3}" dt="2018-08-31T08:27:07.247" v="168"/>
          <ac:picMkLst>
            <pc:docMk/>
            <pc:sldMk cId="1402872026" sldId="287"/>
            <ac:picMk id="14" creationId="{BB7AF3AD-BE1E-43EE-8C01-7FD003D3428F}"/>
          </ac:picMkLst>
        </pc:picChg>
      </pc:sldChg>
      <pc:sldChg chg="addSp delSp modSp">
        <pc:chgData name="Denis-Patrick Odagiu" userId="S::denis-patrick.odagiu@student.manchester.ac.uk::bedd0d4e-be5a-431c-a9e0-afff4cd1bdee" providerId="AD" clId="Web-{B8D4852F-AAAB-C168-30EC-1D6839D78EE3}" dt="2018-08-31T08:56:59.683" v="456"/>
        <pc:sldMkLst>
          <pc:docMk/>
          <pc:sldMk cId="3053163512" sldId="290"/>
        </pc:sldMkLst>
        <pc:picChg chg="add del mod">
          <ac:chgData name="Denis-Patrick Odagiu" userId="S::denis-patrick.odagiu@student.manchester.ac.uk::bedd0d4e-be5a-431c-a9e0-afff4cd1bdee" providerId="AD" clId="Web-{B8D4852F-AAAB-C168-30EC-1D6839D78EE3}" dt="2018-08-31T08:56:59.683" v="456"/>
          <ac:picMkLst>
            <pc:docMk/>
            <pc:sldMk cId="3053163512" sldId="290"/>
            <ac:picMk id="3" creationId="{C1B03EC2-1824-4A0A-AB5B-36BDAC2FC577}"/>
          </ac:picMkLst>
        </pc:picChg>
      </pc:sldChg>
      <pc:sldChg chg="addSp modSp">
        <pc:chgData name="Denis-Patrick Odagiu" userId="S::denis-patrick.odagiu@student.manchester.ac.uk::bedd0d4e-be5a-431c-a9e0-afff4cd1bdee" providerId="AD" clId="Web-{B8D4852F-AAAB-C168-30EC-1D6839D78EE3}" dt="2018-08-31T09:02:09.043" v="479" actId="14100"/>
        <pc:sldMkLst>
          <pc:docMk/>
          <pc:sldMk cId="1552537597" sldId="295"/>
        </pc:sldMkLst>
        <pc:picChg chg="add mod">
          <ac:chgData name="Denis-Patrick Odagiu" userId="S::denis-patrick.odagiu@student.manchester.ac.uk::bedd0d4e-be5a-431c-a9e0-afff4cd1bdee" providerId="AD" clId="Web-{B8D4852F-AAAB-C168-30EC-1D6839D78EE3}" dt="2018-08-31T09:02:09.043" v="479" actId="14100"/>
          <ac:picMkLst>
            <pc:docMk/>
            <pc:sldMk cId="1552537597" sldId="295"/>
            <ac:picMk id="2" creationId="{615A7926-22DB-4C37-AA6F-6ACE70CD9FB7}"/>
          </ac:picMkLst>
        </pc:picChg>
      </pc:sldChg>
      <pc:sldChg chg="addSp modSp add replId">
        <pc:chgData name="Denis-Patrick Odagiu" userId="S::denis-patrick.odagiu@student.manchester.ac.uk::bedd0d4e-be5a-431c-a9e0-afff4cd1bdee" providerId="AD" clId="Web-{B8D4852F-AAAB-C168-30EC-1D6839D78EE3}" dt="2018-08-31T08:32:07.090" v="210" actId="1076"/>
        <pc:sldMkLst>
          <pc:docMk/>
          <pc:sldMk cId="4098029289" sldId="298"/>
        </pc:sldMkLst>
        <pc:spChg chg="add mod">
          <ac:chgData name="Denis-Patrick Odagiu" userId="S::denis-patrick.odagiu@student.manchester.ac.uk::bedd0d4e-be5a-431c-a9e0-afff4cd1bdee" providerId="AD" clId="Web-{B8D4852F-AAAB-C168-30EC-1D6839D78EE3}" dt="2018-08-31T08:32:07.090" v="210" actId="1076"/>
          <ac:spMkLst>
            <pc:docMk/>
            <pc:sldMk cId="4098029289" sldId="298"/>
            <ac:spMk id="2" creationId="{57E28676-036E-4DAC-A693-792D4F04604D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8:31:15.403" v="203" actId="20577"/>
          <ac:spMkLst>
            <pc:docMk/>
            <pc:sldMk cId="4098029289" sldId="298"/>
            <ac:spMk id="6" creationId="{011A357D-2A9D-4CA0-A0E0-4558F3647BC1}"/>
          </ac:spMkLst>
        </pc:spChg>
        <pc:graphicFrameChg chg="mod">
          <ac:chgData name="Denis-Patrick Odagiu" userId="S::denis-patrick.odagiu@student.manchester.ac.uk::bedd0d4e-be5a-431c-a9e0-afff4cd1bdee" providerId="AD" clId="Web-{B8D4852F-AAAB-C168-30EC-1D6839D78EE3}" dt="2018-08-31T08:30:57.371" v="197" actId="1076"/>
          <ac:graphicFrameMkLst>
            <pc:docMk/>
            <pc:sldMk cId="4098029289" sldId="298"/>
            <ac:graphicFrameMk id="10" creationId="{B7D7376D-09CE-424B-8538-6663C6AF6495}"/>
          </ac:graphicFrameMkLst>
        </pc:graphicFrameChg>
        <pc:graphicFrameChg chg="mod modGraphic">
          <ac:chgData name="Denis-Patrick Odagiu" userId="S::denis-patrick.odagiu@student.manchester.ac.uk::bedd0d4e-be5a-431c-a9e0-afff4cd1bdee" providerId="AD" clId="Web-{B8D4852F-AAAB-C168-30EC-1D6839D78EE3}" dt="2018-08-31T08:31:46.246" v="209"/>
          <ac:graphicFrameMkLst>
            <pc:docMk/>
            <pc:sldMk cId="4098029289" sldId="298"/>
            <ac:graphicFrameMk id="16" creationId="{FBBF0095-F161-4CCD-91FD-16E75B095FDF}"/>
          </ac:graphicFrameMkLst>
        </pc:graphicFrameChg>
      </pc:sldChg>
      <pc:sldChg chg="addSp delSp modSp add replId">
        <pc:chgData name="Denis-Patrick Odagiu" userId="S::denis-patrick.odagiu@student.manchester.ac.uk::bedd0d4e-be5a-431c-a9e0-afff4cd1bdee" providerId="AD" clId="Web-{B8D4852F-AAAB-C168-30EC-1D6839D78EE3}" dt="2018-08-31T08:43:07.558" v="257" actId="20577"/>
        <pc:sldMkLst>
          <pc:docMk/>
          <pc:sldMk cId="768728876" sldId="299"/>
        </pc:sldMkLst>
        <pc:spChg chg="mod">
          <ac:chgData name="Denis-Patrick Odagiu" userId="S::denis-patrick.odagiu@student.manchester.ac.uk::bedd0d4e-be5a-431c-a9e0-afff4cd1bdee" providerId="AD" clId="Web-{B8D4852F-AAAB-C168-30EC-1D6839D78EE3}" dt="2018-08-31T08:36:36.262" v="228" actId="20577"/>
          <ac:spMkLst>
            <pc:docMk/>
            <pc:sldMk cId="768728876" sldId="299"/>
            <ac:spMk id="5" creationId="{2767DE71-ECE1-4F62-A6C6-53A0ED32A5E7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8:43:07.558" v="257" actId="20577"/>
          <ac:spMkLst>
            <pc:docMk/>
            <pc:sldMk cId="768728876" sldId="299"/>
            <ac:spMk id="6" creationId="{DB07587B-F099-4CE2-A00F-EB55B2C3CB15}"/>
          </ac:spMkLst>
        </pc:spChg>
        <pc:picChg chg="add mod">
          <ac:chgData name="Denis-Patrick Odagiu" userId="S::denis-patrick.odagiu@student.manchester.ac.uk::bedd0d4e-be5a-431c-a9e0-afff4cd1bdee" providerId="AD" clId="Web-{B8D4852F-AAAB-C168-30EC-1D6839D78EE3}" dt="2018-08-31T08:36:55.422" v="232" actId="1076"/>
          <ac:picMkLst>
            <pc:docMk/>
            <pc:sldMk cId="768728876" sldId="299"/>
            <ac:picMk id="2" creationId="{6967FFBD-B5F3-4D00-8016-10216E0C8291}"/>
          </ac:picMkLst>
        </pc:picChg>
        <pc:picChg chg="del">
          <ac:chgData name="Denis-Patrick Odagiu" userId="S::denis-patrick.odagiu@student.manchester.ac.uk::bedd0d4e-be5a-431c-a9e0-afff4cd1bdee" providerId="AD" clId="Web-{B8D4852F-AAAB-C168-30EC-1D6839D78EE3}" dt="2018-08-31T08:36:38.105" v="230"/>
          <ac:picMkLst>
            <pc:docMk/>
            <pc:sldMk cId="768728876" sldId="299"/>
            <ac:picMk id="4" creationId="{AE038E79-A290-4414-AC25-B93DCFDCC376}"/>
          </ac:picMkLst>
        </pc:picChg>
      </pc:sldChg>
      <pc:sldChg chg="addSp modSp add replId">
        <pc:chgData name="Denis-Patrick Odagiu" userId="S::denis-patrick.odagiu@student.manchester.ac.uk::bedd0d4e-be5a-431c-a9e0-afff4cd1bdee" providerId="AD" clId="Web-{B8D4852F-AAAB-C168-30EC-1D6839D78EE3}" dt="2018-08-31T08:50:02.277" v="334" actId="1076"/>
        <pc:sldMkLst>
          <pc:docMk/>
          <pc:sldMk cId="3369504601" sldId="300"/>
        </pc:sldMkLst>
        <pc:spChg chg="add mod">
          <ac:chgData name="Denis-Patrick Odagiu" userId="S::denis-patrick.odagiu@student.manchester.ac.uk::bedd0d4e-be5a-431c-a9e0-afff4cd1bdee" providerId="AD" clId="Web-{B8D4852F-AAAB-C168-30EC-1D6839D78EE3}" dt="2018-08-31T08:49:54.355" v="332" actId="1076"/>
          <ac:spMkLst>
            <pc:docMk/>
            <pc:sldMk cId="3369504601" sldId="300"/>
            <ac:spMk id="2" creationId="{743110AF-59FC-4615-B9F1-F61E43A7EF70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8:44:56.699" v="264" actId="20577"/>
          <ac:spMkLst>
            <pc:docMk/>
            <pc:sldMk cId="3369504601" sldId="300"/>
            <ac:spMk id="7" creationId="{3D9F49E4-D196-4D2E-A729-D29C0C13CE54}"/>
          </ac:spMkLst>
        </pc:spChg>
        <pc:picChg chg="add mod">
          <ac:chgData name="Denis-Patrick Odagiu" userId="S::denis-patrick.odagiu@student.manchester.ac.uk::bedd0d4e-be5a-431c-a9e0-afff4cd1bdee" providerId="AD" clId="Web-{B8D4852F-AAAB-C168-30EC-1D6839D78EE3}" dt="2018-08-31T08:50:02.277" v="334" actId="1076"/>
          <ac:picMkLst>
            <pc:docMk/>
            <pc:sldMk cId="3369504601" sldId="300"/>
            <ac:picMk id="4" creationId="{125FD0AD-51E6-4FF9-881D-2426EC96301E}"/>
          </ac:picMkLst>
        </pc:picChg>
      </pc:sldChg>
      <pc:sldChg chg="addSp modSp add del replId">
        <pc:chgData name="Denis-Patrick Odagiu" userId="S::denis-patrick.odagiu@student.manchester.ac.uk::bedd0d4e-be5a-431c-a9e0-afff4cd1bdee" providerId="AD" clId="Web-{B8D4852F-AAAB-C168-30EC-1D6839D78EE3}" dt="2018-08-31T08:50:22.637" v="337"/>
        <pc:sldMkLst>
          <pc:docMk/>
          <pc:sldMk cId="2962630927" sldId="301"/>
        </pc:sldMkLst>
        <pc:spChg chg="add mod">
          <ac:chgData name="Denis-Patrick Odagiu" userId="S::denis-patrick.odagiu@student.manchester.ac.uk::bedd0d4e-be5a-431c-a9e0-afff4cd1bdee" providerId="AD" clId="Web-{B8D4852F-AAAB-C168-30EC-1D6839D78EE3}" dt="2018-08-31T08:47:12.074" v="323" actId="14100"/>
          <ac:spMkLst>
            <pc:docMk/>
            <pc:sldMk cId="2962630927" sldId="301"/>
            <ac:spMk id="2" creationId="{20A8E300-AC38-4D9E-A5CF-1605F3265914}"/>
          </ac:spMkLst>
        </pc:spChg>
      </pc:sldChg>
      <pc:sldChg chg="addSp delSp modSp add replId">
        <pc:chgData name="Denis-Patrick Odagiu" userId="S::denis-patrick.odagiu@student.manchester.ac.uk::bedd0d4e-be5a-431c-a9e0-afff4cd1bdee" providerId="AD" clId="Web-{B8D4852F-AAAB-C168-30EC-1D6839D78EE3}" dt="2018-08-31T08:55:47.027" v="454" actId="1076"/>
        <pc:sldMkLst>
          <pc:docMk/>
          <pc:sldMk cId="902895863" sldId="302"/>
        </pc:sldMkLst>
        <pc:spChg chg="add mod">
          <ac:chgData name="Denis-Patrick Odagiu" userId="S::denis-patrick.odagiu@student.manchester.ac.uk::bedd0d4e-be5a-431c-a9e0-afff4cd1bdee" providerId="AD" clId="Web-{B8D4852F-AAAB-C168-30EC-1D6839D78EE3}" dt="2018-08-31T08:55:47.027" v="454" actId="1076"/>
          <ac:spMkLst>
            <pc:docMk/>
            <pc:sldMk cId="902895863" sldId="302"/>
            <ac:spMk id="2" creationId="{B1A6708E-FCD4-491D-A7D9-92DC75E65B65}"/>
          </ac:spMkLst>
        </pc:spChg>
        <pc:spChg chg="del">
          <ac:chgData name="Denis-Patrick Odagiu" userId="S::denis-patrick.odagiu@student.manchester.ac.uk::bedd0d4e-be5a-431c-a9e0-afff4cd1bdee" providerId="AD" clId="Web-{B8D4852F-AAAB-C168-30EC-1D6839D78EE3}" dt="2018-08-31T08:52:19.855" v="389"/>
          <ac:spMkLst>
            <pc:docMk/>
            <pc:sldMk cId="902895863" sldId="302"/>
            <ac:spMk id="3" creationId="{701A197B-2EA5-410C-940D-A3F0B9B97A9C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8:54:55.980" v="442" actId="1076"/>
          <ac:spMkLst>
            <pc:docMk/>
            <pc:sldMk cId="902895863" sldId="302"/>
            <ac:spMk id="4" creationId="{275479DB-B19B-4048-BDD5-12843014A1B1}"/>
          </ac:spMkLst>
        </pc:spChg>
        <pc:spChg chg="del">
          <ac:chgData name="Denis-Patrick Odagiu" userId="S::denis-patrick.odagiu@student.manchester.ac.uk::bedd0d4e-be5a-431c-a9e0-afff4cd1bdee" providerId="AD" clId="Web-{B8D4852F-AAAB-C168-30EC-1D6839D78EE3}" dt="2018-08-31T08:52:22.294" v="390"/>
          <ac:spMkLst>
            <pc:docMk/>
            <pc:sldMk cId="902895863" sldId="302"/>
            <ac:spMk id="5" creationId="{9FE26D70-1964-4C18-8B24-6A5A14C4DE12}"/>
          </ac:spMkLst>
        </pc:spChg>
        <pc:spChg chg="del">
          <ac:chgData name="Denis-Patrick Odagiu" userId="S::denis-patrick.odagiu@student.manchester.ac.uk::bedd0d4e-be5a-431c-a9e0-afff4cd1bdee" providerId="AD" clId="Web-{B8D4852F-AAAB-C168-30EC-1D6839D78EE3}" dt="2018-08-31T08:52:17.449" v="388"/>
          <ac:spMkLst>
            <pc:docMk/>
            <pc:sldMk cId="902895863" sldId="302"/>
            <ac:spMk id="7" creationId="{3D9F49E4-D196-4D2E-A729-D29C0C13CE54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8:55:28.668" v="452" actId="20577"/>
          <ac:spMkLst>
            <pc:docMk/>
            <pc:sldMk cId="902895863" sldId="302"/>
            <ac:spMk id="9" creationId="{E46A5807-8BA8-4B00-83FF-B09C81EA0D05}"/>
          </ac:spMkLst>
        </pc:spChg>
      </pc:sldChg>
      <pc:sldChg chg="addSp delSp modSp add replId">
        <pc:chgData name="Denis-Patrick Odagiu" userId="S::denis-patrick.odagiu@student.manchester.ac.uk::bedd0d4e-be5a-431c-a9e0-afff4cd1bdee" providerId="AD" clId="Web-{B8D4852F-AAAB-C168-30EC-1D6839D78EE3}" dt="2018-08-31T08:53:59.652" v="425" actId="20577"/>
        <pc:sldMkLst>
          <pc:docMk/>
          <pc:sldMk cId="4243456636" sldId="303"/>
        </pc:sldMkLst>
        <pc:spChg chg="mod">
          <ac:chgData name="Denis-Patrick Odagiu" userId="S::denis-patrick.odagiu@student.manchester.ac.uk::bedd0d4e-be5a-431c-a9e0-afff4cd1bdee" providerId="AD" clId="Web-{B8D4852F-AAAB-C168-30EC-1D6839D78EE3}" dt="2018-08-31T08:53:13.058" v="405" actId="20577"/>
          <ac:spMkLst>
            <pc:docMk/>
            <pc:sldMk cId="4243456636" sldId="303"/>
            <ac:spMk id="2" creationId="{743110AF-59FC-4615-B9F1-F61E43A7EF70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8:53:59.652" v="425" actId="20577"/>
          <ac:spMkLst>
            <pc:docMk/>
            <pc:sldMk cId="4243456636" sldId="303"/>
            <ac:spMk id="7" creationId="{3D9F49E4-D196-4D2E-A729-D29C0C13CE54}"/>
          </ac:spMkLst>
        </pc:spChg>
        <pc:picChg chg="del">
          <ac:chgData name="Denis-Patrick Odagiu" userId="S::denis-patrick.odagiu@student.manchester.ac.uk::bedd0d4e-be5a-431c-a9e0-afff4cd1bdee" providerId="AD" clId="Web-{B8D4852F-AAAB-C168-30EC-1D6839D78EE3}" dt="2018-08-31T08:52:25.793" v="391"/>
          <ac:picMkLst>
            <pc:docMk/>
            <pc:sldMk cId="4243456636" sldId="303"/>
            <ac:picMk id="4" creationId="{125FD0AD-51E6-4FF9-881D-2426EC96301E}"/>
          </ac:picMkLst>
        </pc:picChg>
        <pc:picChg chg="add mod">
          <ac:chgData name="Denis-Patrick Odagiu" userId="S::denis-patrick.odagiu@student.manchester.ac.uk::bedd0d4e-be5a-431c-a9e0-afff4cd1bdee" providerId="AD" clId="Web-{B8D4852F-AAAB-C168-30EC-1D6839D78EE3}" dt="2018-08-31T08:52:47.871" v="393" actId="1076"/>
          <ac:picMkLst>
            <pc:docMk/>
            <pc:sldMk cId="4243456636" sldId="303"/>
            <ac:picMk id="6" creationId="{E2C70162-D6DA-46D7-96AE-3BA2E635FD0A}"/>
          </ac:picMkLst>
        </pc:picChg>
      </pc:sldChg>
      <pc:sldChg chg="addSp delSp modSp add replId">
        <pc:chgData name="Denis-Patrick Odagiu" userId="S::denis-patrick.odagiu@student.manchester.ac.uk::bedd0d4e-be5a-431c-a9e0-afff4cd1bdee" providerId="AD" clId="Web-{B8D4852F-AAAB-C168-30EC-1D6839D78EE3}" dt="2018-08-31T08:53:41.777" v="420" actId="1076"/>
        <pc:sldMkLst>
          <pc:docMk/>
          <pc:sldMk cId="695740065" sldId="304"/>
        </pc:sldMkLst>
        <pc:spChg chg="mod">
          <ac:chgData name="Denis-Patrick Odagiu" userId="S::denis-patrick.odagiu@student.manchester.ac.uk::bedd0d4e-be5a-431c-a9e0-afff4cd1bdee" providerId="AD" clId="Web-{B8D4852F-AAAB-C168-30EC-1D6839D78EE3}" dt="2018-08-31T08:51:52.090" v="383" actId="20577"/>
          <ac:spMkLst>
            <pc:docMk/>
            <pc:sldMk cId="695740065" sldId="304"/>
            <ac:spMk id="2" creationId="{743110AF-59FC-4615-B9F1-F61E43A7EF70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8:53:41.777" v="420" actId="1076"/>
          <ac:spMkLst>
            <pc:docMk/>
            <pc:sldMk cId="695740065" sldId="304"/>
            <ac:spMk id="3" creationId="{701A197B-2EA5-410C-940D-A3F0B9B97A9C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8:53:36.918" v="419" actId="1076"/>
          <ac:spMkLst>
            <pc:docMk/>
            <pc:sldMk cId="695740065" sldId="304"/>
            <ac:spMk id="7" creationId="{3D9F49E4-D196-4D2E-A729-D29C0C13CE54}"/>
          </ac:spMkLst>
        </pc:spChg>
        <pc:picChg chg="del">
          <ac:chgData name="Denis-Patrick Odagiu" userId="S::denis-patrick.odagiu@student.manchester.ac.uk::bedd0d4e-be5a-431c-a9e0-afff4cd1bdee" providerId="AD" clId="Web-{B8D4852F-AAAB-C168-30EC-1D6839D78EE3}" dt="2018-08-31T08:51:05.715" v="340"/>
          <ac:picMkLst>
            <pc:docMk/>
            <pc:sldMk cId="695740065" sldId="304"/>
            <ac:picMk id="4" creationId="{125FD0AD-51E6-4FF9-881D-2426EC96301E}"/>
          </ac:picMkLst>
        </pc:picChg>
        <pc:picChg chg="add mod">
          <ac:chgData name="Denis-Patrick Odagiu" userId="S::denis-patrick.odagiu@student.manchester.ac.uk::bedd0d4e-be5a-431c-a9e0-afff4cd1bdee" providerId="AD" clId="Web-{B8D4852F-AAAB-C168-30EC-1D6839D78EE3}" dt="2018-08-31T08:52:05.309" v="387" actId="1076"/>
          <ac:picMkLst>
            <pc:docMk/>
            <pc:sldMk cId="695740065" sldId="304"/>
            <ac:picMk id="6" creationId="{3B221E22-7DE5-4A38-94D4-0168185E75FC}"/>
          </ac:picMkLst>
        </pc:picChg>
      </pc:sldChg>
      <pc:sldChg chg="new del">
        <pc:chgData name="Denis-Patrick Odagiu" userId="S::denis-patrick.odagiu@student.manchester.ac.uk::bedd0d4e-be5a-431c-a9e0-afff4cd1bdee" providerId="AD" clId="Web-{B8D4852F-AAAB-C168-30EC-1D6839D78EE3}" dt="2018-08-31T08:53:53.027" v="422"/>
        <pc:sldMkLst>
          <pc:docMk/>
          <pc:sldMk cId="1424083742" sldId="305"/>
        </pc:sldMkLst>
      </pc:sldChg>
      <pc:sldChg chg="addSp modSp new">
        <pc:chgData name="Denis-Patrick Odagiu" userId="S::denis-patrick.odagiu@student.manchester.ac.uk::bedd0d4e-be5a-431c-a9e0-afff4cd1bdee" providerId="AD" clId="Web-{B8D4852F-AAAB-C168-30EC-1D6839D78EE3}" dt="2018-08-31T08:58:33.980" v="471" actId="20577"/>
        <pc:sldMkLst>
          <pc:docMk/>
          <pc:sldMk cId="4063828846" sldId="305"/>
        </pc:sldMkLst>
        <pc:spChg chg="add mod">
          <ac:chgData name="Denis-Patrick Odagiu" userId="S::denis-patrick.odagiu@student.manchester.ac.uk::bedd0d4e-be5a-431c-a9e0-afff4cd1bdee" providerId="AD" clId="Web-{B8D4852F-AAAB-C168-30EC-1D6839D78EE3}" dt="2018-08-31T08:57:49.512" v="462" actId="1076"/>
          <ac:spMkLst>
            <pc:docMk/>
            <pc:sldMk cId="4063828846" sldId="305"/>
            <ac:spMk id="4" creationId="{D257509E-9A1C-4D21-8BD7-38F7BE2EDA78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8:57:49.512" v="463" actId="1076"/>
          <ac:spMkLst>
            <pc:docMk/>
            <pc:sldMk cId="4063828846" sldId="305"/>
            <ac:spMk id="5" creationId="{D04438E4-F4FA-4A48-AF50-F2558C39E0A6}"/>
          </ac:spMkLst>
        </pc:spChg>
        <pc:spChg chg="add">
          <ac:chgData name="Denis-Patrick Odagiu" userId="S::denis-patrick.odagiu@student.manchester.ac.uk::bedd0d4e-be5a-431c-a9e0-afff4cd1bdee" providerId="AD" clId="Web-{B8D4852F-AAAB-C168-30EC-1D6839D78EE3}" dt="2018-08-31T08:58:28.996" v="466"/>
          <ac:spMkLst>
            <pc:docMk/>
            <pc:sldMk cId="4063828846" sldId="305"/>
            <ac:spMk id="9" creationId="{E3313E73-23C6-474D-A8C8-13F6656CC4D1}"/>
          </ac:spMkLst>
        </pc:spChg>
        <pc:spChg chg="add">
          <ac:chgData name="Denis-Patrick Odagiu" userId="S::denis-patrick.odagiu@student.manchester.ac.uk::bedd0d4e-be5a-431c-a9e0-afff4cd1bdee" providerId="AD" clId="Web-{B8D4852F-AAAB-C168-30EC-1D6839D78EE3}" dt="2018-08-31T08:58:29.012" v="467"/>
          <ac:spMkLst>
            <pc:docMk/>
            <pc:sldMk cId="4063828846" sldId="305"/>
            <ac:spMk id="11" creationId="{C7BEA647-38C8-49D8-A7EF-64664A762804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8:58:33.980" v="471" actId="20577"/>
          <ac:spMkLst>
            <pc:docMk/>
            <pc:sldMk cId="4063828846" sldId="305"/>
            <ac:spMk id="13" creationId="{1CD23AD3-81A4-4972-BF34-ED32E56A5687}"/>
          </ac:spMkLst>
        </pc:spChg>
        <pc:picChg chg="add mod">
          <ac:chgData name="Denis-Patrick Odagiu" userId="S::denis-patrick.odagiu@student.manchester.ac.uk::bedd0d4e-be5a-431c-a9e0-afff4cd1bdee" providerId="AD" clId="Web-{B8D4852F-AAAB-C168-30EC-1D6839D78EE3}" dt="2018-08-31T08:57:22.527" v="460" actId="1076"/>
          <ac:picMkLst>
            <pc:docMk/>
            <pc:sldMk cId="4063828846" sldId="305"/>
            <ac:picMk id="2" creationId="{06E04DBC-CB1B-4AAE-B617-B85AFC1D1AA8}"/>
          </ac:picMkLst>
        </pc:picChg>
        <pc:picChg chg="add mod">
          <ac:chgData name="Denis-Patrick Odagiu" userId="S::denis-patrick.odagiu@student.manchester.ac.uk::bedd0d4e-be5a-431c-a9e0-afff4cd1bdee" providerId="AD" clId="Web-{B8D4852F-AAAB-C168-30EC-1D6839D78EE3}" dt="2018-08-31T08:58:07.652" v="465" actId="1076"/>
          <ac:picMkLst>
            <pc:docMk/>
            <pc:sldMk cId="4063828846" sldId="305"/>
            <ac:picMk id="6" creationId="{2C1BFCA9-B7D1-47FC-90CF-F375D7D252A1}"/>
          </ac:picMkLst>
        </pc:picChg>
      </pc:sldChg>
      <pc:sldChg chg="addSp delSp modSp add replId">
        <pc:chgData name="Denis-Patrick Odagiu" userId="S::denis-patrick.odagiu@student.manchester.ac.uk::bedd0d4e-be5a-431c-a9e0-afff4cd1bdee" providerId="AD" clId="Web-{B8D4852F-AAAB-C168-30EC-1D6839D78EE3}" dt="2018-08-31T09:06:04.371" v="514" actId="20577"/>
        <pc:sldMkLst>
          <pc:docMk/>
          <pc:sldMk cId="2876597572" sldId="306"/>
        </pc:sldMkLst>
        <pc:spChg chg="mod">
          <ac:chgData name="Denis-Patrick Odagiu" userId="S::denis-patrick.odagiu@student.manchester.ac.uk::bedd0d4e-be5a-431c-a9e0-afff4cd1bdee" providerId="AD" clId="Web-{B8D4852F-AAAB-C168-30EC-1D6839D78EE3}" dt="2018-08-31T09:03:38.543" v="492" actId="1076"/>
          <ac:spMkLst>
            <pc:docMk/>
            <pc:sldMk cId="2876597572" sldId="306"/>
            <ac:spMk id="3" creationId="{701A197B-2EA5-410C-940D-A3F0B9B97A9C}"/>
          </ac:spMkLst>
        </pc:spChg>
        <pc:spChg chg="add del mod">
          <ac:chgData name="Denis-Patrick Odagiu" userId="S::denis-patrick.odagiu@student.manchester.ac.uk::bedd0d4e-be5a-431c-a9e0-afff4cd1bdee" providerId="AD" clId="Web-{B8D4852F-AAAB-C168-30EC-1D6839D78EE3}" dt="2018-08-31T09:05:25.622" v="501"/>
          <ac:spMkLst>
            <pc:docMk/>
            <pc:sldMk cId="2876597572" sldId="306"/>
            <ac:spMk id="4" creationId="{D0CB01A1-E53D-4842-969B-9E9C41213A70}"/>
          </ac:spMkLst>
        </pc:spChg>
        <pc:spChg chg="mod">
          <ac:chgData name="Denis-Patrick Odagiu" userId="S::denis-patrick.odagiu@student.manchester.ac.uk::bedd0d4e-be5a-431c-a9e0-afff4cd1bdee" providerId="AD" clId="Web-{B8D4852F-AAAB-C168-30EC-1D6839D78EE3}" dt="2018-08-31T09:03:26.527" v="491" actId="14100"/>
          <ac:spMkLst>
            <pc:docMk/>
            <pc:sldMk cId="2876597572" sldId="306"/>
            <ac:spMk id="7" creationId="{3D9F49E4-D196-4D2E-A729-D29C0C13CE54}"/>
          </ac:spMkLst>
        </pc:spChg>
        <pc:spChg chg="add mod">
          <ac:chgData name="Denis-Patrick Odagiu" userId="S::denis-patrick.odagiu@student.manchester.ac.uk::bedd0d4e-be5a-431c-a9e0-afff4cd1bdee" providerId="AD" clId="Web-{B8D4852F-AAAB-C168-30EC-1D6839D78EE3}" dt="2018-08-31T09:06:04.371" v="514" actId="20577"/>
          <ac:spMkLst>
            <pc:docMk/>
            <pc:sldMk cId="2876597572" sldId="306"/>
            <ac:spMk id="10" creationId="{826E58FC-182A-4E8A-BC8B-C84C59E9F141}"/>
          </ac:spMkLst>
        </pc:spChg>
        <pc:picChg chg="del">
          <ac:chgData name="Denis-Patrick Odagiu" userId="S::denis-patrick.odagiu@student.manchester.ac.uk::bedd0d4e-be5a-431c-a9e0-afff4cd1bdee" providerId="AD" clId="Web-{B8D4852F-AAAB-C168-30EC-1D6839D78EE3}" dt="2018-08-31T09:03:48.340" v="493"/>
          <ac:picMkLst>
            <pc:docMk/>
            <pc:sldMk cId="2876597572" sldId="306"/>
            <ac:picMk id="2" creationId="{615A7926-22DB-4C37-AA6F-6ACE70CD9FB7}"/>
          </ac:picMkLst>
        </pc:picChg>
        <pc:picChg chg="add mod">
          <ac:chgData name="Denis-Patrick Odagiu" userId="S::denis-patrick.odagiu@student.manchester.ac.uk::bedd0d4e-be5a-431c-a9e0-afff4cd1bdee" providerId="AD" clId="Web-{B8D4852F-AAAB-C168-30EC-1D6839D78EE3}" dt="2018-08-31T09:05:22.590" v="500" actId="1076"/>
          <ac:picMkLst>
            <pc:docMk/>
            <pc:sldMk cId="2876597572" sldId="306"/>
            <ac:picMk id="6" creationId="{F821A365-40F8-4C7C-BD77-6B047B0DBDC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54C65B-DCB7-4E3D-A048-DBF2BC40B4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2A335-A1B9-4990-AED8-F925D1651B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6670E-21F0-4875-82C1-B0E725CD2620}" type="datetimeFigureOut">
              <a:rPr lang="en-GB" smtClean="0"/>
              <a:t>14/05/2019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58E21-929A-443E-8F96-DA686FEC8B2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2D51C-B6A3-4D89-82EC-075225254C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F5C60-BEB6-4C14-A62B-1725136668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4920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gif>
</file>

<file path=ppt/media/image11.png>
</file>

<file path=ppt/media/image12.png>
</file>

<file path=ppt/media/image120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A2705-3BB6-492C-AF61-CB457200F9B0}" type="datetimeFigureOut">
              <a:rPr lang="en-GB" smtClean="0"/>
              <a:t>14/05/2019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3EEB6-FF80-4ECA-82FE-5BFFF042A2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505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sissmallbottom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60988"/>
            <a:ext cx="12192000" cy="1497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1700214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42900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0274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582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530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530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1771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4417" y="549276"/>
            <a:ext cx="10972800" cy="561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E81FF5B-45CA-4E7E-A958-170AFAF3965F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2043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2605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7899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205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205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7752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99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2890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875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041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624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issmallbottom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60988"/>
            <a:ext cx="12192000" cy="1497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20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2395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media14.m4a"/><Relationship Id="rId7" Type="http://schemas.openxmlformats.org/officeDocument/2006/relationships/image" Target="../media/image20.png"/><Relationship Id="rId2" Type="http://schemas.microsoft.com/office/2007/relationships/media" Target="../media/media14.m4a"/><Relationship Id="rId1" Type="http://schemas.openxmlformats.org/officeDocument/2006/relationships/tags" Target="../tags/tag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6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6.png"/><Relationship Id="rId4" Type="http://schemas.openxmlformats.org/officeDocument/2006/relationships/hyperlink" Target="https://github.com/fitbenchmarking/fitbenchmarki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1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14C27A2-323C-4B48-ADF1-9A1AE652F548}"/>
              </a:ext>
            </a:extLst>
          </p:cNvPr>
          <p:cNvSpPr>
            <a:spLocks noGrp="1"/>
          </p:cNvSpPr>
          <p:nvPr/>
        </p:nvSpPr>
        <p:spPr>
          <a:xfrm>
            <a:off x="2524391" y="4756399"/>
            <a:ext cx="6801612" cy="11420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accent5">
                    <a:lumMod val="50000"/>
                  </a:schemeClr>
                </a:solidFill>
                <a:latin typeface="+mj-lt"/>
                <a:cs typeface="Segoe UI Light" panose="020B0502040204020203" pitchFamily="34" charset="0"/>
              </a:rPr>
              <a:t>Patrick Odagiu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The University of Manchester</a:t>
            </a:r>
          </a:p>
        </p:txBody>
      </p:sp>
      <p:pic>
        <p:nvPicPr>
          <p:cNvPr id="4" name="Picture 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04917D7F-5023-4903-8132-39F44A5F1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525" y="2019300"/>
            <a:ext cx="2743200" cy="2743200"/>
          </a:xfrm>
          <a:prstGeom prst="rect">
            <a:avLst/>
          </a:prstGeom>
        </p:spPr>
      </p:pic>
      <p:sp>
        <p:nvSpPr>
          <p:cNvPr id="12" name="Double Brace 11">
            <a:extLst>
              <a:ext uri="{FF2B5EF4-FFF2-40B4-BE49-F238E27FC236}">
                <a16:creationId xmlns:a16="http://schemas.microsoft.com/office/drawing/2014/main" id="{B62768EF-EA01-48E6-BFAF-0EB2EB32F2A1}"/>
              </a:ext>
            </a:extLst>
          </p:cNvPr>
          <p:cNvSpPr/>
          <p:nvPr/>
        </p:nvSpPr>
        <p:spPr>
          <a:xfrm>
            <a:off x="2379726" y="390525"/>
            <a:ext cx="711822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AEABA6-6049-436F-B582-1FA57D654FB1}"/>
              </a:ext>
            </a:extLst>
          </p:cNvPr>
          <p:cNvSpPr txBox="1"/>
          <p:nvPr/>
        </p:nvSpPr>
        <p:spPr>
          <a:xfrm>
            <a:off x="2886075" y="495300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>
                <a:solidFill>
                  <a:srgbClr val="224B50"/>
                </a:solidFill>
                <a:latin typeface="Segoe UI Light"/>
              </a:rPr>
              <a:t>Fit</a:t>
            </a:r>
            <a:r>
              <a:rPr lang="en-GB" sz="4000">
                <a:solidFill>
                  <a:srgbClr val="3C8C93"/>
                </a:solidFill>
                <a:latin typeface="Segoe UI Light"/>
              </a:rPr>
              <a:t> </a:t>
            </a:r>
            <a:r>
              <a:rPr lang="en-GB" sz="4000">
                <a:solidFill>
                  <a:srgbClr val="224B50"/>
                </a:solidFill>
                <a:latin typeface="Segoe UI Light"/>
              </a:rPr>
              <a:t>Benchmarking</a:t>
            </a:r>
            <a:r>
              <a:rPr lang="en-US" sz="4000">
                <a:latin typeface="Segoe UI Light"/>
                <a:cs typeface="Segoe UI Light"/>
              </a:rPr>
              <a:t>​</a:t>
            </a:r>
            <a:endParaRPr lang="en-US" sz="4000"/>
          </a:p>
        </p:txBody>
      </p:sp>
      <p:pic>
        <p:nvPicPr>
          <p:cNvPr id="17" name="Picture 17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28974AC-913C-450C-9A0B-3A2421CB2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963" y="3795713"/>
            <a:ext cx="619125" cy="619125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1947380B-4304-40D7-B86C-9CC1C02F1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5625" y="2914650"/>
            <a:ext cx="685800" cy="676275"/>
          </a:xfrm>
          <a:prstGeom prst="rect">
            <a:avLst/>
          </a:prstGeom>
        </p:spPr>
      </p:pic>
      <p:pic>
        <p:nvPicPr>
          <p:cNvPr id="1026" name="Picture 2" descr="https://www.sine2020.eu/files/sine2020_final.jpg">
            <a:extLst>
              <a:ext uri="{FF2B5EF4-FFF2-40B4-BE49-F238E27FC236}">
                <a16:creationId xmlns:a16="http://schemas.microsoft.com/office/drawing/2014/main" id="{97807E35-8DE6-49F2-8242-2FFF826D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08628" cy="155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5" name="Audio 1104">
            <a:hlinkClick r:id="" action="ppaction://media"/>
            <a:extLst>
              <a:ext uri="{FF2B5EF4-FFF2-40B4-BE49-F238E27FC236}">
                <a16:creationId xmlns:a16="http://schemas.microsoft.com/office/drawing/2014/main" id="{3D1DFFA1-4EE1-4C4D-9EEF-C3170CBA9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89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73"/>
    </mc:Choice>
    <mc:Fallback>
      <p:transition spd="slow" advTm="11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0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105481A3-1C89-4D66-8F8E-BA73CD1A6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7587B-F099-4CE2-A00F-EB55B2C3CB15}"/>
              </a:ext>
            </a:extLst>
          </p:cNvPr>
          <p:cNvSpPr txBox="1"/>
          <p:nvPr/>
        </p:nvSpPr>
        <p:spPr>
          <a:xfrm>
            <a:off x="2628900" y="2914650"/>
            <a:ext cx="6934200" cy="132343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  <a:highlight>
                  <a:srgbClr val="808000"/>
                </a:highlight>
                <a:latin typeface="Segoe UI Light"/>
                <a:cs typeface="Segoe UI Light"/>
              </a:rPr>
              <a:t>This all seems pretty dry.</a:t>
            </a:r>
          </a:p>
          <a:p>
            <a:pPr algn="ctr"/>
            <a:r>
              <a:rPr lang="en-GB" sz="4000" b="1" dirty="0">
                <a:solidFill>
                  <a:schemeClr val="bg1"/>
                </a:solidFill>
                <a:highlight>
                  <a:srgbClr val="808000"/>
                </a:highlight>
                <a:latin typeface="Segoe UI Light"/>
                <a:cs typeface="Segoe UI Light"/>
              </a:rPr>
              <a:t>Why should I bother?</a:t>
            </a:r>
            <a:endParaRPr lang="en-GB" b="1" dirty="0">
              <a:solidFill>
                <a:schemeClr val="bg1"/>
              </a:solidFill>
              <a:highlight>
                <a:srgbClr val="808000"/>
              </a:highlight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8AD09F-28A9-4C2B-8E91-501A3B20C7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63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7"/>
    </mc:Choice>
    <mc:Fallback>
      <p:transition spd="slow" advTm="5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Half Frame 8">
            <a:extLst>
              <a:ext uri="{FF2B5EF4-FFF2-40B4-BE49-F238E27FC236}">
                <a16:creationId xmlns:a16="http://schemas.microsoft.com/office/drawing/2014/main" id="{E3313E73-23C6-474D-A8C8-13F6656CC4D1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>
            <a:extLst>
              <a:ext uri="{FF2B5EF4-FFF2-40B4-BE49-F238E27FC236}">
                <a16:creationId xmlns:a16="http://schemas.microsoft.com/office/drawing/2014/main" id="{C7BEA647-38C8-49D8-A7EF-64664A762804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D23AD3-81A4-4972-BF34-ED32E56A5687}"/>
              </a:ext>
            </a:extLst>
          </p:cNvPr>
          <p:cNvSpPr txBox="1"/>
          <p:nvPr/>
        </p:nvSpPr>
        <p:spPr>
          <a:xfrm>
            <a:off x="581025" y="314325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Reasons to Care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C10E6C-609B-4D48-811D-F01195AAA1A4}"/>
              </a:ext>
            </a:extLst>
          </p:cNvPr>
          <p:cNvSpPr/>
          <p:nvPr/>
        </p:nvSpPr>
        <p:spPr>
          <a:xfrm>
            <a:off x="1108824" y="1758237"/>
            <a:ext cx="45995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GB" sz="2400" dirty="0">
              <a:solidFill>
                <a:srgbClr val="224B50"/>
              </a:solidFill>
              <a:latin typeface="Segoe UI Light"/>
              <a:cs typeface="Segoe UI Light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127626-8B6D-464C-8FB7-B98BFA1A6415}"/>
              </a:ext>
            </a:extLst>
          </p:cNvPr>
          <p:cNvSpPr/>
          <p:nvPr/>
        </p:nvSpPr>
        <p:spPr>
          <a:xfrm>
            <a:off x="861781" y="1251751"/>
            <a:ext cx="4696288" cy="21772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accent5">
                  <a:lumMod val="50000"/>
                </a:schemeClr>
              </a:solidFill>
              <a:latin typeface="Segoe UI Light"/>
              <a:cs typeface="Segoe UI Light"/>
            </a:endParaRPr>
          </a:p>
          <a:p>
            <a:pPr algn="ctr"/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egoe UI Light"/>
                <a:cs typeface="Segoe UI Light"/>
              </a:rPr>
              <a:t>Maybe you have designed a new minimizer and want to test it.</a:t>
            </a:r>
          </a:p>
          <a:p>
            <a:pPr algn="ctr"/>
            <a:endParaRPr lang="en-GB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B9E2948-8924-4193-868A-D1B80AEE3962}"/>
              </a:ext>
            </a:extLst>
          </p:cNvPr>
          <p:cNvSpPr/>
          <p:nvPr/>
        </p:nvSpPr>
        <p:spPr>
          <a:xfrm>
            <a:off x="5955384" y="313665"/>
            <a:ext cx="4696288" cy="21772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egoe UI Light"/>
                <a:cs typeface="Segoe UI Light"/>
              </a:rPr>
              <a:t>Maybe you are a scientist/organisation in need of efficiency.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0141B59-8DD0-437D-A8F0-727EE002A3C7}"/>
              </a:ext>
            </a:extLst>
          </p:cNvPr>
          <p:cNvSpPr/>
          <p:nvPr/>
        </p:nvSpPr>
        <p:spPr>
          <a:xfrm>
            <a:off x="346447" y="4041942"/>
            <a:ext cx="4696288" cy="21772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accent5">
                    <a:lumMod val="50000"/>
                  </a:schemeClr>
                </a:solidFill>
                <a:latin typeface="Segoe UI Light"/>
                <a:cs typeface="Segoe UI Light"/>
              </a:rPr>
              <a:t>Maybe a problem seems impossible with the minimizer you are using and you want to explore others.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DB422E-D394-4612-A7BA-0425869D07F4}"/>
              </a:ext>
            </a:extLst>
          </p:cNvPr>
          <p:cNvSpPr/>
          <p:nvPr/>
        </p:nvSpPr>
        <p:spPr>
          <a:xfrm>
            <a:off x="6492319" y="3442884"/>
            <a:ext cx="4007343" cy="119811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Segoe UI Light"/>
                <a:cs typeface="Segoe UI Light"/>
              </a:rPr>
              <a:t>Here are three examples of use cases, which FitBenchmarking aims to address.</a:t>
            </a:r>
            <a:endParaRPr lang="en-GB" dirty="0">
              <a:solidFill>
                <a:schemeClr val="accent5">
                  <a:lumMod val="50000"/>
                </a:schemeClr>
              </a:solidFill>
              <a:latin typeface="Segoe UI Light"/>
              <a:cs typeface="Segoe UI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1D1500-FD95-4F0F-BE93-FC5970E35C1A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9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F86782-9257-422D-8830-77A1B20D01A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3828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82"/>
    </mc:Choice>
    <mc:Fallback>
      <p:transition spd="slow" advTm="33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  <p:bldP spid="12" grpId="0" animBg="1"/>
      <p:bldP spid="14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Image result for cern logo">
            <a:extLst>
              <a:ext uri="{FF2B5EF4-FFF2-40B4-BE49-F238E27FC236}">
                <a16:creationId xmlns:a16="http://schemas.microsoft.com/office/drawing/2014/main" id="{E7727F58-5C03-4B5F-80CE-5C1C98094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133096" cy="2086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A5FB35-CF9C-4FC6-8A57-C25A5D31DF53}"/>
              </a:ext>
            </a:extLst>
          </p:cNvPr>
          <p:cNvSpPr txBox="1"/>
          <p:nvPr/>
        </p:nvSpPr>
        <p:spPr>
          <a:xfrm>
            <a:off x="2453197" y="458351"/>
            <a:ext cx="8519604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An example from the world of particle physics</a:t>
            </a:r>
          </a:p>
        </p:txBody>
      </p:sp>
      <p:pic>
        <p:nvPicPr>
          <p:cNvPr id="5128" name="Picture 8" descr="Related image">
            <a:extLst>
              <a:ext uri="{FF2B5EF4-FFF2-40B4-BE49-F238E27FC236}">
                <a16:creationId xmlns:a16="http://schemas.microsoft.com/office/drawing/2014/main" id="{017C5922-C7FE-4C4F-8563-558A5517F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09460"/>
            <a:ext cx="1690919" cy="143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B3705BD-D1B6-44DC-8746-FCACFACEE22D}"/>
              </a:ext>
            </a:extLst>
          </p:cNvPr>
          <p:cNvSpPr/>
          <p:nvPr/>
        </p:nvSpPr>
        <p:spPr>
          <a:xfrm>
            <a:off x="535403" y="2829942"/>
            <a:ext cx="4007343" cy="119811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Segoe UI Light"/>
                <a:cs typeface="Segoe UI Light"/>
              </a:rPr>
              <a:t>Matrix Element Method</a:t>
            </a:r>
            <a:endParaRPr lang="en-GB" sz="2800" dirty="0">
              <a:solidFill>
                <a:schemeClr val="accent5">
                  <a:lumMod val="50000"/>
                </a:schemeClr>
              </a:solidFill>
              <a:latin typeface="Segoe UI Light"/>
              <a:cs typeface="Segoe UI Light"/>
            </a:endParaRPr>
          </a:p>
        </p:txBody>
      </p:sp>
      <p:pic>
        <p:nvPicPr>
          <p:cNvPr id="5130" name="Picture 10" descr="Image result for success icon">
            <a:extLst>
              <a:ext uri="{FF2B5EF4-FFF2-40B4-BE49-F238E27FC236}">
                <a16:creationId xmlns:a16="http://schemas.microsoft.com/office/drawing/2014/main" id="{4E35368B-7753-471D-BD3D-C945BC097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4153" y="2624427"/>
            <a:ext cx="1257992" cy="12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lus Sign 3">
            <a:extLst>
              <a:ext uri="{FF2B5EF4-FFF2-40B4-BE49-F238E27FC236}">
                <a16:creationId xmlns:a16="http://schemas.microsoft.com/office/drawing/2014/main" id="{92323928-7912-4FAC-81A9-0514186C7EB0}"/>
              </a:ext>
            </a:extLst>
          </p:cNvPr>
          <p:cNvSpPr/>
          <p:nvPr/>
        </p:nvSpPr>
        <p:spPr>
          <a:xfrm>
            <a:off x="4736776" y="2815557"/>
            <a:ext cx="1165194" cy="1165194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Equals 4">
            <a:extLst>
              <a:ext uri="{FF2B5EF4-FFF2-40B4-BE49-F238E27FC236}">
                <a16:creationId xmlns:a16="http://schemas.microsoft.com/office/drawing/2014/main" id="{325DA9B5-9F37-4DA1-BA90-0513289AC991}"/>
              </a:ext>
            </a:extLst>
          </p:cNvPr>
          <p:cNvSpPr/>
          <p:nvPr/>
        </p:nvSpPr>
        <p:spPr>
          <a:xfrm>
            <a:off x="8399763" y="2913889"/>
            <a:ext cx="968530" cy="96853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93A598-207B-4899-B2D4-ED4A2E844601}"/>
              </a:ext>
            </a:extLst>
          </p:cNvPr>
          <p:cNvSpPr/>
          <p:nvPr/>
        </p:nvSpPr>
        <p:spPr>
          <a:xfrm>
            <a:off x="8614298" y="3767640"/>
            <a:ext cx="3577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rgbClr val="224B50"/>
                </a:solidFill>
                <a:latin typeface="Segoe UI Light"/>
                <a:cs typeface="Segoe UI Light"/>
              </a:rPr>
              <a:t>Great success!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2CFB7B-90EF-4EBC-B744-8F56EB2EB40F}"/>
              </a:ext>
            </a:extLst>
          </p:cNvPr>
          <p:cNvSpPr/>
          <p:nvPr/>
        </p:nvSpPr>
        <p:spPr>
          <a:xfrm>
            <a:off x="247095" y="6168816"/>
            <a:ext cx="35777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rgbClr val="224B50"/>
                </a:solidFill>
                <a:latin typeface="Segoe UI Light"/>
                <a:cs typeface="Segoe UI Light"/>
              </a:rPr>
              <a:t>See arXiv:1807.02876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791E0E-6978-4961-B90C-D2E4CBC9D51D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11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C6E6122B-8CF7-4495-882A-46E602BC97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59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589"/>
    </mc:Choice>
    <mc:Fallback>
      <p:transition spd="slow" advTm="117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uble Brace 2">
            <a:extLst>
              <a:ext uri="{FF2B5EF4-FFF2-40B4-BE49-F238E27FC236}">
                <a16:creationId xmlns:a16="http://schemas.microsoft.com/office/drawing/2014/main" id="{BE2283B4-EC96-451B-8001-B057CEFA399B}"/>
              </a:ext>
            </a:extLst>
          </p:cNvPr>
          <p:cNvSpPr/>
          <p:nvPr/>
        </p:nvSpPr>
        <p:spPr>
          <a:xfrm>
            <a:off x="103251" y="152400"/>
            <a:ext cx="408927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7DE71-ECE1-4F62-A6C6-53A0ED32A5E7}"/>
              </a:ext>
            </a:extLst>
          </p:cNvPr>
          <p:cNvSpPr txBox="1"/>
          <p:nvPr/>
        </p:nvSpPr>
        <p:spPr>
          <a:xfrm>
            <a:off x="-904875" y="257175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>
                <a:solidFill>
                  <a:srgbClr val="224B50"/>
                </a:solidFill>
                <a:latin typeface="Segoe UI Light"/>
              </a:rPr>
              <a:t>Some</a:t>
            </a:r>
            <a:r>
              <a:rPr lang="en-GB" sz="4000">
                <a:solidFill>
                  <a:srgbClr val="224B50"/>
                </a:solidFill>
                <a:latin typeface="Segoe UI Light"/>
                <a:cs typeface="Segoe UI Light"/>
              </a:rPr>
              <a:t> Results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587B-F099-4CE2-A00F-EB55B2C3CB15}"/>
              </a:ext>
            </a:extLst>
          </p:cNvPr>
          <p:cNvSpPr txBox="1"/>
          <p:nvPr/>
        </p:nvSpPr>
        <p:spPr>
          <a:xfrm>
            <a:off x="3095625" y="2543175"/>
            <a:ext cx="6096000" cy="193899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  <a:cs typeface="Segoe UI Light"/>
              </a:rPr>
              <a:t>Some results obtained using ISIS data and the fit benchmarking code.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E038E79-A290-4414-AC25-B93DCFDCC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13" y="1166813"/>
            <a:ext cx="1476375" cy="1476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DA6619-5FCC-46CE-96FF-5EEEE920B4D2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12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418A797-918D-4E45-B1A7-B052637869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34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36"/>
    </mc:Choice>
    <mc:Fallback>
      <p:transition spd="slow" advTm="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875745" y="430404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488830" y="314325"/>
            <a:ext cx="3630409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What is Benchmarked</a:t>
            </a:r>
            <a:endParaRPr lang="en-US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E18359-26E9-4EE4-B8BD-B5A02305F032}"/>
              </a:ext>
            </a:extLst>
          </p:cNvPr>
          <p:cNvSpPr/>
          <p:nvPr/>
        </p:nvSpPr>
        <p:spPr>
          <a:xfrm>
            <a:off x="2038350" y="1466850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NOW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00509F-1D89-4E27-9602-79B546DDDE43}"/>
              </a:ext>
            </a:extLst>
          </p:cNvPr>
          <p:cNvSpPr/>
          <p:nvPr/>
        </p:nvSpPr>
        <p:spPr>
          <a:xfrm>
            <a:off x="7162799" y="1466849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FUTURE</a:t>
            </a:r>
          </a:p>
        </p:txBody>
      </p:sp>
      <p:pic>
        <p:nvPicPr>
          <p:cNvPr id="6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BA154344-90DB-4410-9BEF-B8500D6A3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8375" y="2483431"/>
            <a:ext cx="2743200" cy="152665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D742085F-662E-46E1-807C-96BAEFEDCF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4175" y="4188463"/>
            <a:ext cx="1371600" cy="1371600"/>
          </a:xfrm>
          <a:prstGeom prst="rect">
            <a:avLst/>
          </a:prstGeom>
        </p:spPr>
      </p:pic>
      <p:pic>
        <p:nvPicPr>
          <p:cNvPr id="1026" name="Picture 2" descr="Image result for sasview logo">
            <a:extLst>
              <a:ext uri="{FF2B5EF4-FFF2-40B4-BE49-F238E27FC236}">
                <a16:creationId xmlns:a16="http://schemas.microsoft.com/office/drawing/2014/main" id="{D55B8B8D-C377-4DA3-9662-F113FFA11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646" y="2925632"/>
            <a:ext cx="2663077" cy="76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question mark icon">
            <a:extLst>
              <a:ext uri="{FF2B5EF4-FFF2-40B4-BE49-F238E27FC236}">
                <a16:creationId xmlns:a16="http://schemas.microsoft.com/office/drawing/2014/main" id="{A452373B-DB53-443B-96BB-9F6416BCC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7574" y="4188462"/>
            <a:ext cx="1183397" cy="1183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FF32F5-94CA-47F3-A93C-1F8D46B87279}"/>
              </a:ext>
            </a:extLst>
          </p:cNvPr>
          <p:cNvSpPr/>
          <p:nvPr/>
        </p:nvSpPr>
        <p:spPr>
          <a:xfrm>
            <a:off x="9160421" y="4313654"/>
            <a:ext cx="35777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rgbClr val="224B50"/>
                </a:solidFill>
                <a:latin typeface="Segoe UI Light"/>
                <a:cs typeface="Segoe UI Light"/>
              </a:rPr>
              <a:t>And whatever you choose?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16E5B-C51A-4C1B-AF08-775AFE612D14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13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012334-F997-4269-B284-B34DECCC259E}"/>
              </a:ext>
            </a:extLst>
          </p:cNvPr>
          <p:cNvSpPr txBox="1"/>
          <p:nvPr/>
        </p:nvSpPr>
        <p:spPr>
          <a:xfrm>
            <a:off x="7367584" y="4520320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accent5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RALFit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26ED68B-BDEA-44F6-9115-A76C0EBCDA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942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6"/>
    </mc:Choice>
    <mc:Fallback>
      <p:transition spd="slow" advTm="12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162300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628650" y="314325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Example Table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A09BD8-F6E6-454D-A412-61EBA476320E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14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4C7FEE-6227-408B-99A6-72BDBA431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810" y="1063128"/>
            <a:ext cx="6102273" cy="48532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3B1280-47A1-444E-9315-13741F61C4ED}"/>
              </a:ext>
            </a:extLst>
          </p:cNvPr>
          <p:cNvSpPr/>
          <p:nvPr/>
        </p:nvSpPr>
        <p:spPr>
          <a:xfrm>
            <a:off x="7881721" y="1096446"/>
            <a:ext cx="14638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224B50"/>
                </a:solidFill>
                <a:latin typeface="Segoe UI Light"/>
              </a:rPr>
              <a:t>Mantid 3.13.0</a:t>
            </a:r>
          </a:p>
          <a:p>
            <a:r>
              <a:rPr lang="en-GB" dirty="0">
                <a:solidFill>
                  <a:srgbClr val="224B50"/>
                </a:solidFill>
                <a:latin typeface="Segoe UI Light"/>
              </a:rPr>
              <a:t>Time</a:t>
            </a:r>
            <a:endParaRPr lang="en-US" dirty="0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0D7D5161-3AFC-4C88-B06A-D138174461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3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00"/>
    </mc:Choice>
    <mc:Fallback>
      <p:transition spd="slow" advTm="2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162300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466725" y="304800"/>
            <a:ext cx="295275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Example Result</a:t>
            </a:r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36830B8-4BCB-4EE8-A44A-BFBC548FFDD9}"/>
              </a:ext>
            </a:extLst>
          </p:cNvPr>
          <p:cNvSpPr/>
          <p:nvPr/>
        </p:nvSpPr>
        <p:spPr>
          <a:xfrm>
            <a:off x="7992315" y="304800"/>
            <a:ext cx="3404287" cy="193975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5">
                    <a:lumMod val="25000"/>
                  </a:schemeClr>
                </a:solidFill>
              </a:rPr>
              <a:t>LEVENBERG-MARQUARDT DOES PRETTY WELL MOST OF THE TIME </a:t>
            </a:r>
          </a:p>
          <a:p>
            <a:pPr algn="ctr"/>
            <a:r>
              <a:rPr lang="en-US" sz="2000" dirty="0">
                <a:solidFill>
                  <a:schemeClr val="accent5">
                    <a:lumMod val="25000"/>
                  </a:schemeClr>
                </a:solidFill>
              </a:rPr>
              <a:t>(HENCE IT IS THE DEFAULT MINIMIZER)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A4E67B0-F825-4ADD-B561-997481684B14}"/>
              </a:ext>
            </a:extLst>
          </p:cNvPr>
          <p:cNvSpPr/>
          <p:nvPr/>
        </p:nvSpPr>
        <p:spPr>
          <a:xfrm>
            <a:off x="7191645" y="353587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3FEF41-75C1-4677-841B-20B6B69A373A}"/>
              </a:ext>
            </a:extLst>
          </p:cNvPr>
          <p:cNvSpPr txBox="1"/>
          <p:nvPr/>
        </p:nvSpPr>
        <p:spPr>
          <a:xfrm>
            <a:off x="8299687" y="3039524"/>
            <a:ext cx="2743200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TRUST REGION IS </a:t>
            </a:r>
            <a:r>
              <a:rPr lang="en-US" b="1" dirty="0">
                <a:solidFill>
                  <a:schemeClr val="accent5">
                    <a:lumMod val="25000"/>
                  </a:schemeClr>
                </a:solidFill>
              </a:rPr>
              <a:t>FASTER BY</a:t>
            </a:r>
          </a:p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</a:rPr>
              <a:t>10 %</a:t>
            </a:r>
          </a:p>
          <a:p>
            <a:pPr lvl="0" algn="ctr"/>
            <a:r>
              <a:rPr lang="en-US" dirty="0">
                <a:solidFill>
                  <a:srgbClr val="DAEDEF">
                    <a:lumMod val="25000"/>
                  </a:srgbClr>
                </a:solidFill>
              </a:rPr>
              <a:t>And just as accurate.</a:t>
            </a:r>
          </a:p>
          <a:p>
            <a:pPr algn="ctr"/>
            <a:endParaRPr lang="en-US" sz="5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44D373-FBC8-479C-BF6B-8D97B8E1CF97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16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14B865-3CB6-4AAE-AB23-A277D54A3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447" y="1188659"/>
            <a:ext cx="6814213" cy="4694426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99752811-C453-45A0-925C-496142800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2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65"/>
    </mc:Choice>
    <mc:Fallback>
      <p:transition spd="slow" advTm="36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uble Brace 2">
            <a:extLst>
              <a:ext uri="{FF2B5EF4-FFF2-40B4-BE49-F238E27FC236}">
                <a16:creationId xmlns:a16="http://schemas.microsoft.com/office/drawing/2014/main" id="{BE2283B4-EC96-451B-8001-B057CEFA399B}"/>
              </a:ext>
            </a:extLst>
          </p:cNvPr>
          <p:cNvSpPr/>
          <p:nvPr/>
        </p:nvSpPr>
        <p:spPr>
          <a:xfrm>
            <a:off x="103251" y="152400"/>
            <a:ext cx="408927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7DE71-ECE1-4F62-A6C6-53A0ED32A5E7}"/>
              </a:ext>
            </a:extLst>
          </p:cNvPr>
          <p:cNvSpPr txBox="1"/>
          <p:nvPr/>
        </p:nvSpPr>
        <p:spPr>
          <a:xfrm>
            <a:off x="-904875" y="257175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</a:rPr>
              <a:t>The</a:t>
            </a:r>
            <a:r>
              <a:rPr lang="en-GB" sz="4000" dirty="0">
                <a:solidFill>
                  <a:srgbClr val="224B50"/>
                </a:solidFill>
                <a:latin typeface="Segoe UI Light"/>
                <a:cs typeface="Segoe UI Light"/>
              </a:rPr>
              <a:t> Future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587B-F099-4CE2-A00F-EB55B2C3CB15}"/>
              </a:ext>
            </a:extLst>
          </p:cNvPr>
          <p:cNvSpPr txBox="1"/>
          <p:nvPr/>
        </p:nvSpPr>
        <p:spPr>
          <a:xfrm>
            <a:off x="3048000" y="2721114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  <a:cs typeface="Segoe UI Light"/>
              </a:rPr>
              <a:t>What does the future hold?</a:t>
            </a:r>
          </a:p>
        </p:txBody>
      </p:sp>
      <p:pic>
        <p:nvPicPr>
          <p:cNvPr id="2" name="Picture 14" descr="A circuit board&#10;&#10;Description generated with high confidence">
            <a:extLst>
              <a:ext uri="{FF2B5EF4-FFF2-40B4-BE49-F238E27FC236}">
                <a16:creationId xmlns:a16="http://schemas.microsoft.com/office/drawing/2014/main" id="{6967FFBD-B5F3-4D00-8016-10216E0C8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5" y="1066800"/>
            <a:ext cx="1809750" cy="1809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7EA48F-0E84-468A-87A7-8FF3BEA6FA9F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17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369987-225E-4F48-AFF3-716C3DB843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28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6"/>
    </mc:Choice>
    <mc:Fallback>
      <p:transition spd="slow" advTm="3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162300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466725" y="304800"/>
            <a:ext cx="295275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Widely Used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3110AF-59FC-4615-B9F1-F61E43A7EF70}"/>
              </a:ext>
            </a:extLst>
          </p:cNvPr>
          <p:cNvSpPr txBox="1"/>
          <p:nvPr/>
        </p:nvSpPr>
        <p:spPr>
          <a:xfrm>
            <a:off x="1114425" y="3362325"/>
            <a:ext cx="10353675" cy="107721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Aim to Become the Most Widely Used Framework for Benchmarking</a:t>
            </a:r>
          </a:p>
        </p:txBody>
      </p:sp>
      <p:pic>
        <p:nvPicPr>
          <p:cNvPr id="4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25FD0AD-51E6-4FF9-881D-2426EC963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525" y="1495425"/>
            <a:ext cx="1714500" cy="1714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2BC757-83AC-4B5B-8883-134DDBC7DC50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18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6A5FBD3-970A-4D7D-9A64-EF22E1BDB1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04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8"/>
    </mc:Choice>
    <mc:Fallback>
      <p:transition spd="slow" advTm="5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162300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466725" y="304800"/>
            <a:ext cx="295275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Future </a:t>
            </a:r>
            <a:r>
              <a:rPr lang="en-US" sz="2800" dirty="0" err="1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Ints</a:t>
            </a:r>
            <a:endParaRPr lang="en-US" dirty="0"/>
          </a:p>
        </p:txBody>
      </p:sp>
      <p:pic>
        <p:nvPicPr>
          <p:cNvPr id="6" name="Picture 2" descr="Image result for sasview logo">
            <a:extLst>
              <a:ext uri="{FF2B5EF4-FFF2-40B4-BE49-F238E27FC236}">
                <a16:creationId xmlns:a16="http://schemas.microsoft.com/office/drawing/2014/main" id="{D06DF510-078E-447E-88DC-32A346F9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4134" y="1759365"/>
            <a:ext cx="2663077" cy="76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948923-23C4-426C-96BB-6486F95A62CC}"/>
              </a:ext>
            </a:extLst>
          </p:cNvPr>
          <p:cNvSpPr txBox="1"/>
          <p:nvPr/>
        </p:nvSpPr>
        <p:spPr>
          <a:xfrm>
            <a:off x="919162" y="2844225"/>
            <a:ext cx="10353675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rgbClr val="224B50"/>
                </a:solidFill>
                <a:latin typeface="Segoe UI Light"/>
                <a:cs typeface="Segoe UI Light"/>
              </a:rPr>
              <a:t>S</a:t>
            </a:r>
            <a:r>
              <a:rPr lang="en-GB" sz="3200" dirty="0" err="1">
                <a:solidFill>
                  <a:srgbClr val="224B50"/>
                </a:solidFill>
                <a:latin typeface="Segoe UI Light"/>
                <a:cs typeface="Segoe UI Light"/>
              </a:rPr>
              <a:t>asView</a:t>
            </a:r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 and </a:t>
            </a:r>
            <a:r>
              <a:rPr lang="en-GB" sz="3200" dirty="0" err="1">
                <a:solidFill>
                  <a:srgbClr val="224B50"/>
                </a:solidFill>
                <a:latin typeface="Segoe UI Light"/>
                <a:cs typeface="Segoe UI Light"/>
              </a:rPr>
              <a:t>RALFit</a:t>
            </a:r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 Integration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4728BE-EB3B-489B-ADC9-D38B3DDBB690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19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1E0E7-180A-4093-B4CB-31643CDBA159}"/>
              </a:ext>
            </a:extLst>
          </p:cNvPr>
          <p:cNvSpPr txBox="1"/>
          <p:nvPr/>
        </p:nvSpPr>
        <p:spPr>
          <a:xfrm>
            <a:off x="6708556" y="1790756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accent5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RALFit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Plus Sign 10">
            <a:extLst>
              <a:ext uri="{FF2B5EF4-FFF2-40B4-BE49-F238E27FC236}">
                <a16:creationId xmlns:a16="http://schemas.microsoft.com/office/drawing/2014/main" id="{BE52B110-896D-4949-BE34-74C1F85C2C10}"/>
              </a:ext>
            </a:extLst>
          </p:cNvPr>
          <p:cNvSpPr/>
          <p:nvPr/>
        </p:nvSpPr>
        <p:spPr>
          <a:xfrm>
            <a:off x="6324837" y="1787584"/>
            <a:ext cx="767439" cy="76743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AEAE113-8357-4655-988A-8C6722C9E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49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68"/>
    </mc:Choice>
    <mc:Fallback>
      <p:transition spd="slow" advTm="11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alf Frame 3">
            <a:extLst>
              <a:ext uri="{FF2B5EF4-FFF2-40B4-BE49-F238E27FC236}">
                <a16:creationId xmlns:a16="http://schemas.microsoft.com/office/drawing/2014/main" id="{B04027EA-8CFC-4C58-8B1A-30B3E9046B09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B1E3CE5E-B894-4EF6-B32E-BA3E7BE51D84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5180BB-56C6-4842-B3BF-1C8DF776625B}"/>
              </a:ext>
            </a:extLst>
          </p:cNvPr>
          <p:cNvSpPr txBox="1"/>
          <p:nvPr/>
        </p:nvSpPr>
        <p:spPr>
          <a:xfrm>
            <a:off x="581025" y="266700"/>
            <a:ext cx="2628900" cy="61555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40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In this talk</a:t>
            </a:r>
            <a:endParaRPr lang="en-US">
              <a:solidFill>
                <a:schemeClr val="accent5">
                  <a:lumMod val="25000"/>
                </a:schemeClr>
              </a:solidFill>
            </a:endParaRPr>
          </a:p>
        </p:txBody>
      </p:sp>
      <p:pic>
        <p:nvPicPr>
          <p:cNvPr id="8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2D211816-F6D3-47A9-B41E-9DDE6248C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6975" y="2143125"/>
            <a:ext cx="1781175" cy="17811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FF6972-9983-4829-AA4C-BED0939CAE00}"/>
              </a:ext>
            </a:extLst>
          </p:cNvPr>
          <p:cNvSpPr txBox="1"/>
          <p:nvPr/>
        </p:nvSpPr>
        <p:spPr>
          <a:xfrm>
            <a:off x="2076450" y="3914775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How It Works</a:t>
            </a:r>
          </a:p>
          <a:p>
            <a:pPr algn="ctr"/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869F2606-E161-40AB-A6A1-02CAD180D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788" y="2300288"/>
            <a:ext cx="1476375" cy="1476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46149C-D77D-40F7-9A63-013808BA966C}"/>
              </a:ext>
            </a:extLst>
          </p:cNvPr>
          <p:cNvSpPr txBox="1"/>
          <p:nvPr/>
        </p:nvSpPr>
        <p:spPr>
          <a:xfrm>
            <a:off x="4524375" y="391477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Some Results</a:t>
            </a:r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9C725505-54C0-40D7-8AD9-43294D913D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4725" y="2200275"/>
            <a:ext cx="1809750" cy="18097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31D0EAD-6505-4305-9269-20EA5CE66957}"/>
              </a:ext>
            </a:extLst>
          </p:cNvPr>
          <p:cNvSpPr txBox="1"/>
          <p:nvPr/>
        </p:nvSpPr>
        <p:spPr>
          <a:xfrm>
            <a:off x="6857999" y="39242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The Future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17BE8E-9AA8-4EEF-9DDB-EE6B6D519141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1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90" name="Audio 89">
            <a:hlinkClick r:id="" action="ppaction://media"/>
            <a:extLst>
              <a:ext uri="{FF2B5EF4-FFF2-40B4-BE49-F238E27FC236}">
                <a16:creationId xmlns:a16="http://schemas.microsoft.com/office/drawing/2014/main" id="{3F936E34-89A6-42AD-A27F-AAA253219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01"/>
    </mc:Choice>
    <mc:Fallback>
      <p:transition spd="slow" advTm="11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162300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466725" y="304800"/>
            <a:ext cx="295275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Paper</a:t>
            </a:r>
            <a:endParaRPr lang="en-US" dirty="0"/>
          </a:p>
        </p:txBody>
      </p:sp>
      <p:pic>
        <p:nvPicPr>
          <p:cNvPr id="4098" name="Picture 2" descr="Image result for paper icon">
            <a:extLst>
              <a:ext uri="{FF2B5EF4-FFF2-40B4-BE49-F238E27FC236}">
                <a16:creationId xmlns:a16="http://schemas.microsoft.com/office/drawing/2014/main" id="{A31E691C-6C74-4FB4-B4F8-156E2665F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386" y="1683192"/>
            <a:ext cx="1492019" cy="1503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B353E0-1C3C-4DC5-BD1C-73D6D5355420}"/>
              </a:ext>
            </a:extLst>
          </p:cNvPr>
          <p:cNvSpPr txBox="1"/>
          <p:nvPr/>
        </p:nvSpPr>
        <p:spPr>
          <a:xfrm>
            <a:off x="606557" y="3378530"/>
            <a:ext cx="10353675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Paper coming soon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E46BB3-CFC9-4B65-85CE-8753F29E2FAF}"/>
              </a:ext>
            </a:extLst>
          </p:cNvPr>
          <p:cNvSpPr txBox="1"/>
          <p:nvPr/>
        </p:nvSpPr>
        <p:spPr>
          <a:xfrm>
            <a:off x="11540971" y="6334780"/>
            <a:ext cx="65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20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41ED0FE-DA74-4935-B51A-223D8FC14F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3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1"/>
    </mc:Choice>
    <mc:Fallback>
      <p:transition spd="slow" advTm="6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uble Brace 1">
            <a:extLst>
              <a:ext uri="{FF2B5EF4-FFF2-40B4-BE49-F238E27FC236}">
                <a16:creationId xmlns:a16="http://schemas.microsoft.com/office/drawing/2014/main" id="{B1A6708E-FCD4-491D-A7D9-92DC75E65B65}"/>
              </a:ext>
            </a:extLst>
          </p:cNvPr>
          <p:cNvSpPr/>
          <p:nvPr/>
        </p:nvSpPr>
        <p:spPr>
          <a:xfrm>
            <a:off x="2636901" y="3181350"/>
            <a:ext cx="711822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5479DB-B19B-4048-BDD5-12843014A1B1}"/>
              </a:ext>
            </a:extLst>
          </p:cNvPr>
          <p:cNvSpPr txBox="1"/>
          <p:nvPr/>
        </p:nvSpPr>
        <p:spPr>
          <a:xfrm>
            <a:off x="3143250" y="2924175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</a:rPr>
              <a:t>Thank You!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A5807-8BA8-4B00-83FF-B09C81EA0D05}"/>
              </a:ext>
            </a:extLst>
          </p:cNvPr>
          <p:cNvSpPr txBox="1"/>
          <p:nvPr/>
        </p:nvSpPr>
        <p:spPr>
          <a:xfrm>
            <a:off x="3190875" y="3733799"/>
            <a:ext cx="6096000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dirty="0">
                <a:solidFill>
                  <a:srgbClr val="224B50"/>
                </a:solidFill>
                <a:latin typeface="Segoe UI Light"/>
              </a:rPr>
              <a:t>Questions</a:t>
            </a:r>
            <a:r>
              <a:rPr lang="en-GB" sz="3200" dirty="0">
                <a:solidFill>
                  <a:srgbClr val="224B50"/>
                </a:solidFill>
                <a:latin typeface="Segoe UI Light"/>
                <a:cs typeface="Segoe UI Light"/>
              </a:rPr>
              <a:t>?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5C91D9-2C1E-49C2-B981-CEE7DC4972EE}"/>
              </a:ext>
            </a:extLst>
          </p:cNvPr>
          <p:cNvSpPr/>
          <p:nvPr/>
        </p:nvSpPr>
        <p:spPr>
          <a:xfrm>
            <a:off x="2679763" y="1771834"/>
            <a:ext cx="71182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hlinkClick r:id="rId4"/>
              </a:rPr>
              <a:t>https://github.com/fitbenchmarking/fitbenchmarking</a:t>
            </a:r>
            <a:endParaRPr lang="en-GB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826E966-5CB9-4D49-9F67-809712D885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95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3"/>
    </mc:Choice>
    <mc:Fallback>
      <p:transition spd="slow" advTm="4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uble Brace 2">
            <a:extLst>
              <a:ext uri="{FF2B5EF4-FFF2-40B4-BE49-F238E27FC236}">
                <a16:creationId xmlns:a16="http://schemas.microsoft.com/office/drawing/2014/main" id="{BE2283B4-EC96-451B-8001-B057CEFA399B}"/>
              </a:ext>
            </a:extLst>
          </p:cNvPr>
          <p:cNvSpPr/>
          <p:nvPr/>
        </p:nvSpPr>
        <p:spPr>
          <a:xfrm>
            <a:off x="103251" y="152400"/>
            <a:ext cx="408927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7DE71-ECE1-4F62-A6C6-53A0ED32A5E7}"/>
              </a:ext>
            </a:extLst>
          </p:cNvPr>
          <p:cNvSpPr txBox="1"/>
          <p:nvPr/>
        </p:nvSpPr>
        <p:spPr>
          <a:xfrm>
            <a:off x="-904875" y="257175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>
                <a:solidFill>
                  <a:srgbClr val="224B50"/>
                </a:solidFill>
                <a:latin typeface="Segoe UI Light"/>
              </a:rPr>
              <a:t>Introduction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587B-F099-4CE2-A00F-EB55B2C3CB15}"/>
              </a:ext>
            </a:extLst>
          </p:cNvPr>
          <p:cNvSpPr txBox="1"/>
          <p:nvPr/>
        </p:nvSpPr>
        <p:spPr>
          <a:xfrm>
            <a:off x="2876550" y="2952750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</a:rPr>
              <a:t>What is fitting</a:t>
            </a:r>
            <a:r>
              <a:rPr lang="en-GB" sz="4000" dirty="0">
                <a:solidFill>
                  <a:srgbClr val="224B50"/>
                </a:solidFill>
                <a:latin typeface="Segoe UI Light"/>
                <a:cs typeface="Segoe UI Light"/>
              </a:rPr>
              <a:t>?</a:t>
            </a:r>
            <a:endParaRPr lang="en-US" dirty="0"/>
          </a:p>
        </p:txBody>
      </p:sp>
      <p:pic>
        <p:nvPicPr>
          <p:cNvPr id="2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8A8AB3F-831A-41E6-B6EC-EE00956F7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1066800"/>
            <a:ext cx="1781175" cy="1781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A4BF75-584D-4156-92A3-9692CD124F1B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2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76" name="Audio 75">
            <a:hlinkClick r:id="" action="ppaction://media"/>
            <a:extLst>
              <a:ext uri="{FF2B5EF4-FFF2-40B4-BE49-F238E27FC236}">
                <a16:creationId xmlns:a16="http://schemas.microsoft.com/office/drawing/2014/main" id="{62991AF7-4CB9-4FE8-90CF-68DF856E77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3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42"/>
    </mc:Choice>
    <mc:Fallback>
      <p:transition spd="slow" advTm="13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4791167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537641" y="266233"/>
            <a:ext cx="4405926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Simplest Example of Fitting</a:t>
            </a:r>
            <a:endParaRPr lang="en-US" sz="2800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9" name="Double Bracket 8">
            <a:extLst>
              <a:ext uri="{FF2B5EF4-FFF2-40B4-BE49-F238E27FC236}">
                <a16:creationId xmlns:a16="http://schemas.microsoft.com/office/drawing/2014/main" id="{B78D647F-A37B-40A7-BA05-3A91D973042D}"/>
              </a:ext>
            </a:extLst>
          </p:cNvPr>
          <p:cNvSpPr/>
          <p:nvPr/>
        </p:nvSpPr>
        <p:spPr>
          <a:xfrm>
            <a:off x="2170423" y="1533922"/>
            <a:ext cx="8136904" cy="3672408"/>
          </a:xfrm>
          <a:prstGeom prst="bracketPair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cap="all" dirty="0">
                <a:solidFill>
                  <a:schemeClr val="accent5">
                    <a:lumMod val="25000"/>
                  </a:schemeClr>
                </a:solidFill>
              </a:rPr>
              <a:t> </a:t>
            </a:r>
            <a:r>
              <a:rPr lang="en-US" sz="3200" b="1" cap="all" dirty="0">
                <a:solidFill>
                  <a:schemeClr val="accent5">
                    <a:lumMod val="25000"/>
                  </a:schemeClr>
                </a:solidFill>
              </a:rPr>
              <a:t>Curve Fitting</a:t>
            </a:r>
          </a:p>
          <a:p>
            <a:pPr algn="ctr"/>
            <a:endParaRPr lang="en-US" sz="1600" b="1" cap="all" dirty="0">
              <a:solidFill>
                <a:srgbClr val="44969F"/>
              </a:solidFill>
            </a:endParaRPr>
          </a:p>
          <a:p>
            <a:pPr algn="ctr"/>
            <a:r>
              <a:rPr lang="en-US" sz="1600" b="1" cap="all" dirty="0">
                <a:solidFill>
                  <a:schemeClr val="accent5">
                    <a:lumMod val="25000"/>
                  </a:schemeClr>
                </a:solidFill>
              </a:rPr>
              <a:t>curve fitting </a:t>
            </a:r>
            <a:r>
              <a:rPr lang="en-US" sz="1600" cap="all" dirty="0">
                <a:solidFill>
                  <a:srgbClr val="000000"/>
                </a:solidFill>
              </a:rPr>
              <a:t>is the process of constructing a Curve, or a Mathematical Function, that has the </a:t>
            </a:r>
            <a:r>
              <a:rPr lang="en-US" sz="1600" u="sng" cap="all" dirty="0">
                <a:solidFill>
                  <a:schemeClr val="accent5">
                    <a:lumMod val="50000"/>
                  </a:schemeClr>
                </a:solidFill>
              </a:rPr>
              <a:t>best fit</a:t>
            </a:r>
            <a:r>
              <a:rPr lang="en-US" sz="1600" cap="all" dirty="0">
                <a:solidFill>
                  <a:srgbClr val="000000"/>
                </a:solidFill>
              </a:rPr>
              <a:t> to a series of </a:t>
            </a:r>
            <a:r>
              <a:rPr lang="en-US" sz="1600" u="sng" cap="all" dirty="0">
                <a:solidFill>
                  <a:schemeClr val="accent5">
                    <a:lumMod val="50000"/>
                  </a:schemeClr>
                </a:solidFill>
              </a:rPr>
              <a:t>data points</a:t>
            </a:r>
            <a:r>
              <a:rPr lang="en-US" sz="1600" cap="all" dirty="0">
                <a:solidFill>
                  <a:srgbClr val="000000"/>
                </a:solidFill>
              </a:rPr>
              <a:t>, possibly subject to </a:t>
            </a:r>
            <a:r>
              <a:rPr lang="en-US" sz="1600" u="sng" cap="all" dirty="0">
                <a:solidFill>
                  <a:schemeClr val="accent5">
                    <a:lumMod val="50000"/>
                  </a:schemeClr>
                </a:solidFill>
              </a:rPr>
              <a:t>constraints</a:t>
            </a:r>
            <a:r>
              <a:rPr lang="en-US" sz="1600" cap="all" dirty="0">
                <a:solidFill>
                  <a:srgbClr val="000000"/>
                </a:solidFill>
              </a:rPr>
              <a:t>.</a:t>
            </a:r>
            <a:endParaRPr lang="en-US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E7DBF531-DA0E-4600-B566-A126B4A8B2C5}"/>
              </a:ext>
            </a:extLst>
          </p:cNvPr>
          <p:cNvSpPr txBox="1"/>
          <p:nvPr/>
        </p:nvSpPr>
        <p:spPr>
          <a:xfrm>
            <a:off x="2649141" y="668685"/>
            <a:ext cx="1343638" cy="317009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>
            <a:defPPr>
              <a:defRPr lang="fr-FR"/>
            </a:defPPr>
            <a:lvl1pPr marL="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7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algn="l" defTabSz="9143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0" b="1" dirty="0">
                <a:solidFill>
                  <a:schemeClr val="accent5">
                    <a:lumMod val="50000"/>
                  </a:schemeClr>
                </a:solidFill>
              </a:rPr>
              <a:t>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12BE68-3B6A-4D6A-9BA1-CB1B4D250D1F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3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985C35A6-A14C-4D41-9A12-C20FB81F53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7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0"/>
    </mc:Choice>
    <mc:Fallback>
      <p:transition spd="slow" advTm="29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581025" y="314325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What is fitting?</a:t>
            </a:r>
            <a:endParaRPr lang="en-US" sz="2800">
              <a:solidFill>
                <a:schemeClr val="accent5">
                  <a:lumMod val="25000"/>
                </a:schemeClr>
              </a:solidFill>
            </a:endParaRPr>
          </a:p>
        </p:txBody>
      </p:sp>
      <p:pic>
        <p:nvPicPr>
          <p:cNvPr id="6" name="Picture 7" descr="A close up of a map&#10;&#10;Description generated with high confidence">
            <a:extLst>
              <a:ext uri="{FF2B5EF4-FFF2-40B4-BE49-F238E27FC236}">
                <a16:creationId xmlns:a16="http://schemas.microsoft.com/office/drawing/2014/main" id="{0B7A7F24-B697-4FD3-B41F-C086215AA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5535" y="983948"/>
            <a:ext cx="6182496" cy="46532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AF2BCC-D265-41AA-8C94-FA64059FD823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4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817A72-83B6-4C2B-9820-4F5A7D95AD90}"/>
              </a:ext>
            </a:extLst>
          </p:cNvPr>
          <p:cNvSpPr txBox="1"/>
          <p:nvPr/>
        </p:nvSpPr>
        <p:spPr>
          <a:xfrm>
            <a:off x="274931" y="6319391"/>
            <a:ext cx="3059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</a:t>
            </a:r>
            <a:r>
              <a:rPr lang="en-GB" sz="1200" dirty="0"/>
              <a:t>Christophe Dang Ngoc Chan</a:t>
            </a:r>
          </a:p>
        </p:txBody>
      </p:sp>
      <p:pic>
        <p:nvPicPr>
          <p:cNvPr id="56" name="Audio 55">
            <a:hlinkClick r:id="" action="ppaction://media"/>
            <a:extLst>
              <a:ext uri="{FF2B5EF4-FFF2-40B4-BE49-F238E27FC236}">
                <a16:creationId xmlns:a16="http://schemas.microsoft.com/office/drawing/2014/main" id="{96168B38-96B4-411A-A35C-36931B43BE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342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59"/>
    </mc:Choice>
    <mc:Fallback>
      <p:transition spd="slow" advTm="30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5460B8EE-4948-4E17-BD6D-FDB150E81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635" y="1049071"/>
            <a:ext cx="6448425" cy="4303524"/>
          </a:xfrm>
          <a:prstGeom prst="rect">
            <a:avLst/>
          </a:prstGeom>
        </p:spPr>
      </p:pic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581025" y="314325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Chi-Squared</a:t>
            </a:r>
            <a:endParaRPr lang="en-US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E6C4459-3085-4F10-B576-0D598112C4E1}"/>
              </a:ext>
            </a:extLst>
          </p:cNvPr>
          <p:cNvSpPr/>
          <p:nvPr/>
        </p:nvSpPr>
        <p:spPr>
          <a:xfrm>
            <a:off x="548424" y="1228527"/>
            <a:ext cx="1504950" cy="150495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7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31BE8BAE-8D4D-40ED-A45F-3A2AE02EE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699" y="1428552"/>
            <a:ext cx="914400" cy="1000125"/>
          </a:xfrm>
          <a:prstGeom prst="rect">
            <a:avLst/>
          </a:prstGeom>
        </p:spPr>
      </p:pic>
      <p:pic>
        <p:nvPicPr>
          <p:cNvPr id="12" name="Picture 12" descr="A picture containing object, clock, watch&#10;&#10;Description generated with high confidence">
            <a:extLst>
              <a:ext uri="{FF2B5EF4-FFF2-40B4-BE49-F238E27FC236}">
                <a16:creationId xmlns:a16="http://schemas.microsoft.com/office/drawing/2014/main" id="{0BB98753-B2BF-4F39-925E-F5569EA00F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153" y="3016294"/>
            <a:ext cx="2247900" cy="8953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C1DD3-DD53-4644-9C6C-B822CC11DCEE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5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7D5A3A-FD12-4A8D-B988-590EC78A171F}"/>
              </a:ext>
            </a:extLst>
          </p:cNvPr>
          <p:cNvSpPr/>
          <p:nvPr/>
        </p:nvSpPr>
        <p:spPr>
          <a:xfrm>
            <a:off x="7788697" y="4544316"/>
            <a:ext cx="3110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dirty="0">
                <a:solidFill>
                  <a:srgbClr val="224B50"/>
                </a:solidFill>
                <a:latin typeface="Segoe UI Light"/>
              </a:rPr>
              <a:t>(can also be multidimensional)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3F9ACD-8457-40A3-9052-0AC0D9EC7D08}"/>
              </a:ext>
            </a:extLst>
          </p:cNvPr>
          <p:cNvSpPr/>
          <p:nvPr/>
        </p:nvSpPr>
        <p:spPr>
          <a:xfrm>
            <a:off x="638025" y="2910884"/>
            <a:ext cx="2460156" cy="1051264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FC457C40-F5C7-4207-9480-0EA12841D6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10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340"/>
    </mc:Choice>
    <mc:Fallback>
      <p:transition spd="slow" advTm="87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uble Brace 2">
            <a:extLst>
              <a:ext uri="{FF2B5EF4-FFF2-40B4-BE49-F238E27FC236}">
                <a16:creationId xmlns:a16="http://schemas.microsoft.com/office/drawing/2014/main" id="{BE2283B4-EC96-451B-8001-B057CEFA399B}"/>
              </a:ext>
            </a:extLst>
          </p:cNvPr>
          <p:cNvSpPr/>
          <p:nvPr/>
        </p:nvSpPr>
        <p:spPr>
          <a:xfrm>
            <a:off x="103251" y="152400"/>
            <a:ext cx="4089273" cy="914400"/>
          </a:xfrm>
          <a:prstGeom prst="bracePai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67DE71-ECE1-4F62-A6C6-53A0ED32A5E7}"/>
              </a:ext>
            </a:extLst>
          </p:cNvPr>
          <p:cNvSpPr txBox="1"/>
          <p:nvPr/>
        </p:nvSpPr>
        <p:spPr>
          <a:xfrm>
            <a:off x="-904875" y="257175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 err="1">
                <a:solidFill>
                  <a:srgbClr val="224B50"/>
                </a:solidFill>
                <a:latin typeface="Segoe UI Light"/>
              </a:rPr>
              <a:t>FitBenchmarking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587B-F099-4CE2-A00F-EB55B2C3CB15}"/>
              </a:ext>
            </a:extLst>
          </p:cNvPr>
          <p:cNvSpPr txBox="1"/>
          <p:nvPr/>
        </p:nvSpPr>
        <p:spPr>
          <a:xfrm>
            <a:off x="2876550" y="2952750"/>
            <a:ext cx="6096000" cy="7078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dirty="0">
                <a:solidFill>
                  <a:srgbClr val="224B50"/>
                </a:solidFill>
                <a:latin typeface="Segoe UI Light"/>
              </a:rPr>
              <a:t>How do we benchmark?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FF189-78B4-4376-BF55-E24996AB5104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6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086046A-BFC0-488D-BF52-51515547E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0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7"/>
    </mc:Choice>
    <mc:Fallback>
      <p:transition spd="slow" advTm="7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589903" y="305447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Benchmarking</a:t>
            </a:r>
            <a:endParaRPr lang="en-US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A172AB8-ADCE-42C4-A0EC-98846DEB8F81}"/>
              </a:ext>
            </a:extLst>
          </p:cNvPr>
          <p:cNvSpPr/>
          <p:nvPr/>
        </p:nvSpPr>
        <p:spPr>
          <a:xfrm>
            <a:off x="581025" y="1750935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SELECT SOFTWARE</a:t>
            </a:r>
          </a:p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(OR ADD ONE)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F80F536-28F1-4671-90CB-81989D609EAD}"/>
              </a:ext>
            </a:extLst>
          </p:cNvPr>
          <p:cNvSpPr/>
          <p:nvPr/>
        </p:nvSpPr>
        <p:spPr>
          <a:xfrm>
            <a:off x="4266738" y="1750935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SELECT MINIMIZERS FROM THAT SOFTWARE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920723-D1CA-4FE2-B288-8EE6B184DDB2}"/>
              </a:ext>
            </a:extLst>
          </p:cNvPr>
          <p:cNvSpPr/>
          <p:nvPr/>
        </p:nvSpPr>
        <p:spPr>
          <a:xfrm>
            <a:off x="8050105" y="1750935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SELECT A PROBLEM SET (OR ADD ONE)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A92020AB-56A5-48AE-9947-543FC5D40F67}"/>
              </a:ext>
            </a:extLst>
          </p:cNvPr>
          <p:cNvSpPr/>
          <p:nvPr/>
        </p:nvSpPr>
        <p:spPr>
          <a:xfrm>
            <a:off x="3808520" y="2001359"/>
            <a:ext cx="381740" cy="337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48699B5-6AC0-4321-9793-4C9EE0EA74E0}"/>
              </a:ext>
            </a:extLst>
          </p:cNvPr>
          <p:cNvSpPr/>
          <p:nvPr/>
        </p:nvSpPr>
        <p:spPr>
          <a:xfrm>
            <a:off x="7543939" y="2001359"/>
            <a:ext cx="381740" cy="337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CD01BF8-EA5F-4131-AB31-81DC1B0922F8}"/>
              </a:ext>
            </a:extLst>
          </p:cNvPr>
          <p:cNvSpPr/>
          <p:nvPr/>
        </p:nvSpPr>
        <p:spPr>
          <a:xfrm>
            <a:off x="561974" y="3550616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EACH MINIMIZER IS RAN AGAINST EACH PROBLEM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1A220C7-A438-4C09-9572-4815609DAEEA}"/>
              </a:ext>
            </a:extLst>
          </p:cNvPr>
          <p:cNvSpPr/>
          <p:nvPr/>
        </p:nvSpPr>
        <p:spPr>
          <a:xfrm>
            <a:off x="3808520" y="3801040"/>
            <a:ext cx="381740" cy="337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DD4677F1-1EBE-4C95-8FE9-DC7C795F3AC8}"/>
                  </a:ext>
                </a:extLst>
              </p:cNvPr>
              <p:cNvSpPr/>
              <p:nvPr/>
            </p:nvSpPr>
            <p:spPr>
              <a:xfrm>
                <a:off x="4284031" y="3550616"/>
                <a:ext cx="3152775" cy="838200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accent5">
                        <a:lumMod val="25000"/>
                      </a:schemeClr>
                    </a:solidFill>
                  </a:rPr>
                  <a:t>THE TIME AND FINAL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chemeClr val="accent5">
                                <a:lumMod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accent5">
                                <a:lumMod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accent5">
                                <a:lumMod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schemeClr val="accent5">
                        <a:lumMod val="25000"/>
                      </a:schemeClr>
                    </a:solidFill>
                  </a:rPr>
                  <a:t> ARE SAVED </a:t>
                </a:r>
              </a:p>
            </p:txBody>
          </p:sp>
        </mc:Choice>
        <mc:Fallback xmlns=""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DD4677F1-1EBE-4C95-8FE9-DC7C795F3A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4031" y="3550616"/>
                <a:ext cx="3152775" cy="838200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6584A3E-E78C-4E0A-9CDD-EA0B6D637DFC}"/>
              </a:ext>
            </a:extLst>
          </p:cNvPr>
          <p:cNvSpPr/>
          <p:nvPr/>
        </p:nvSpPr>
        <p:spPr>
          <a:xfrm>
            <a:off x="8050105" y="3550616"/>
            <a:ext cx="3152775" cy="838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TABLES OF THE RESULTS ARE MADE, NORMALIZED TO THE BEST RESULT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9FBA559E-37ED-45A8-BF3D-E2F1B5484832}"/>
              </a:ext>
            </a:extLst>
          </p:cNvPr>
          <p:cNvSpPr/>
          <p:nvPr/>
        </p:nvSpPr>
        <p:spPr>
          <a:xfrm>
            <a:off x="7552585" y="3804924"/>
            <a:ext cx="381740" cy="3373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85C0B3-56E2-40BD-8513-F7E4FE51993A}"/>
              </a:ext>
            </a:extLst>
          </p:cNvPr>
          <p:cNvSpPr/>
          <p:nvPr/>
        </p:nvSpPr>
        <p:spPr>
          <a:xfrm>
            <a:off x="-122763" y="1433040"/>
            <a:ext cx="27481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USER PART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0210EA-73BF-4CF9-BA92-B2B8076A15BF}"/>
              </a:ext>
            </a:extLst>
          </p:cNvPr>
          <p:cNvSpPr/>
          <p:nvPr/>
        </p:nvSpPr>
        <p:spPr>
          <a:xfrm>
            <a:off x="329166" y="3181284"/>
            <a:ext cx="33415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FITBENCHMARKING PART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414518-9AF2-4C9A-B17D-9B6EEF813418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7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C40E0D0-BEBB-4AE9-B759-58D8528FE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49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23"/>
    </mc:Choice>
    <mc:Fallback>
      <p:transition spd="slow" advTm="62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alf Frame 2">
            <a:extLst>
              <a:ext uri="{FF2B5EF4-FFF2-40B4-BE49-F238E27FC236}">
                <a16:creationId xmlns:a16="http://schemas.microsoft.com/office/drawing/2014/main" id="{701A197B-2EA5-410C-940D-A3F0B9B97A9C}"/>
              </a:ext>
            </a:extLst>
          </p:cNvPr>
          <p:cNvSpPr/>
          <p:nvPr/>
        </p:nvSpPr>
        <p:spPr>
          <a:xfrm rot="2700000" flipH="1">
            <a:off x="3076575" y="421527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Half Frame 4">
            <a:extLst>
              <a:ext uri="{FF2B5EF4-FFF2-40B4-BE49-F238E27FC236}">
                <a16:creationId xmlns:a16="http://schemas.microsoft.com/office/drawing/2014/main" id="{9FE26D70-1964-4C18-8B24-6A5A14C4DE12}"/>
              </a:ext>
            </a:extLst>
          </p:cNvPr>
          <p:cNvSpPr/>
          <p:nvPr/>
        </p:nvSpPr>
        <p:spPr>
          <a:xfrm rot="2700000" flipV="1">
            <a:off x="409574" y="421526"/>
            <a:ext cx="304800" cy="304800"/>
          </a:xfrm>
          <a:prstGeom prst="halfFrame">
            <a:avLst/>
          </a:prstGeom>
          <a:solidFill>
            <a:schemeClr val="accent5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F49E4-D196-4D2E-A729-D29C0C13CE54}"/>
              </a:ext>
            </a:extLst>
          </p:cNvPr>
          <p:cNvSpPr txBox="1"/>
          <p:nvPr/>
        </p:nvSpPr>
        <p:spPr>
          <a:xfrm>
            <a:off x="589903" y="305447"/>
            <a:ext cx="262890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accent5">
                    <a:lumMod val="25000"/>
                  </a:schemeClr>
                </a:solidFill>
                <a:latin typeface="Segoe UI Light"/>
                <a:cs typeface="Segoe UI Light"/>
              </a:rPr>
              <a:t>Some Notes</a:t>
            </a:r>
            <a:endParaRPr lang="en-US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D9CFAB-3A47-4B1B-9E34-A9BBC34CE416}"/>
              </a:ext>
            </a:extLst>
          </p:cNvPr>
          <p:cNvSpPr/>
          <p:nvPr/>
        </p:nvSpPr>
        <p:spPr>
          <a:xfrm>
            <a:off x="879821" y="1344513"/>
            <a:ext cx="101284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Currently available problem sets are </a:t>
            </a:r>
            <a:r>
              <a:rPr lang="en-US" sz="2400" b="1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Neutron data problems </a:t>
            </a: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(ENGINX, WISH) and </a:t>
            </a:r>
            <a:r>
              <a:rPr lang="en-US" sz="2400" b="1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NIST problems </a:t>
            </a: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(very popular).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A281A1-75DE-4344-8D87-F8E2BE2260C2}"/>
              </a:ext>
            </a:extLst>
          </p:cNvPr>
          <p:cNvSpPr txBox="1"/>
          <p:nvPr/>
        </p:nvSpPr>
        <p:spPr>
          <a:xfrm>
            <a:off x="11632707" y="6334780"/>
            <a:ext cx="55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90000"/>
                  </a:schemeClr>
                </a:solidFill>
              </a:rPr>
              <a:t>8</a:t>
            </a:r>
            <a:endParaRPr lang="en-GB" sz="2800" dirty="0">
              <a:solidFill>
                <a:schemeClr val="accent5">
                  <a:lumMod val="9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ED114CC-2C7E-4171-AB2B-AE4F5EA212E6}"/>
              </a:ext>
            </a:extLst>
          </p:cNvPr>
          <p:cNvSpPr/>
          <p:nvPr/>
        </p:nvSpPr>
        <p:spPr>
          <a:xfrm>
            <a:off x="879821" y="3173288"/>
            <a:ext cx="935613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25000"/>
                </a:schemeClr>
              </a:solidFill>
              <a:latin typeface="Segoe UI Light"/>
              <a:cs typeface="Segoe U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The current set of problems </a:t>
            </a:r>
            <a:r>
              <a:rPr lang="en-US" sz="2400" b="1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test the minimizers fairly extensively </a:t>
            </a:r>
          </a:p>
          <a:p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   (e.g. running each minimizer from two different starting points).</a:t>
            </a:r>
          </a:p>
          <a:p>
            <a:endParaRPr lang="en-US" sz="2400" dirty="0">
              <a:solidFill>
                <a:schemeClr val="accent1">
                  <a:lumMod val="25000"/>
                </a:schemeClr>
              </a:solidFill>
              <a:latin typeface="Segoe UI Light"/>
              <a:cs typeface="Segoe UI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2FEDF5-1F7D-40F3-A3DF-A39279B29E2E}"/>
              </a:ext>
            </a:extLst>
          </p:cNvPr>
          <p:cNvSpPr/>
          <p:nvPr/>
        </p:nvSpPr>
        <p:spPr>
          <a:xfrm>
            <a:off x="879821" y="2459504"/>
            <a:ext cx="98135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While these offer some variety, </a:t>
            </a:r>
            <a:r>
              <a:rPr lang="en-US" sz="2400" b="1" dirty="0" err="1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fitbenchmarking</a:t>
            </a: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 was designed to be </a:t>
            </a:r>
            <a:r>
              <a:rPr lang="en-US" sz="2400" b="1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extremely extensible </a:t>
            </a: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(with extra minimizers and problems).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CBC221-D601-4D5B-8C9C-2C75378AFFF8}"/>
              </a:ext>
            </a:extLst>
          </p:cNvPr>
          <p:cNvSpPr/>
          <p:nvPr/>
        </p:nvSpPr>
        <p:spPr>
          <a:xfrm>
            <a:off x="879821" y="4266721"/>
            <a:ext cx="93561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25000"/>
                </a:schemeClr>
              </a:solidFill>
              <a:latin typeface="Segoe UI Light"/>
              <a:cs typeface="Segoe U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Currently adding new functionality! Feel free to </a:t>
            </a:r>
            <a:r>
              <a:rPr lang="en-US" sz="2400" b="1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try it</a:t>
            </a:r>
            <a:r>
              <a:rPr lang="en-US" sz="2400" dirty="0">
                <a:solidFill>
                  <a:schemeClr val="accent1">
                    <a:lumMod val="25000"/>
                  </a:schemeClr>
                </a:solidFill>
                <a:latin typeface="Segoe UI Light"/>
                <a:cs typeface="Segoe UI Light"/>
              </a:rPr>
              <a:t>!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B5BB957-C24C-4A3E-A432-CB5910C5F1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5755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16"/>
    </mc:Choice>
    <mc:Fallback>
      <p:transition spd="slow" advTm="56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6" grpId="0"/>
      <p:bldP spid="2" grpId="0"/>
      <p:bldP spid="4" grpId="0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9.6|13.1|25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3|8.7|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"/>
</p:tagLst>
</file>

<file path=ppt/theme/theme1.xml><?xml version="1.0" encoding="utf-8"?>
<a:theme xmlns:a="http://schemas.openxmlformats.org/drawingml/2006/main" name="ISIS Small Bottom Banner">
  <a:themeElements>
    <a:clrScheme name="ISIS Small Bottom Bann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S Small Bottom Banner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ISIS Small Bottom Bann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383</Words>
  <Application>Microsoft Office PowerPoint</Application>
  <PresentationFormat>Widescreen</PresentationFormat>
  <Paragraphs>96</Paragraphs>
  <Slides>21</Slides>
  <Notes>0</Notes>
  <HiddenSlides>0</HiddenSlides>
  <MMClips>21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Lucida Sans</vt:lpstr>
      <vt:lpstr>Segoe UI Light</vt:lpstr>
      <vt:lpstr>ISIS Small Bottom Banner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Benchmarking as a python library</dc:title>
  <dc:creator>Lim, Anthony (STFC,RAL,ISIS)</dc:creator>
  <cp:lastModifiedBy>Denis-Patrick Odagiu</cp:lastModifiedBy>
  <cp:revision>369</cp:revision>
  <dcterms:created xsi:type="dcterms:W3CDTF">1601-01-01T00:00:00Z</dcterms:created>
  <dcterms:modified xsi:type="dcterms:W3CDTF">2019-05-14T15:03:51Z</dcterms:modified>
</cp:coreProperties>
</file>